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256" r:id="rId3"/>
    <p:sldId id="285" r:id="rId4"/>
    <p:sldId id="299" r:id="rId5"/>
    <p:sldId id="281" r:id="rId6"/>
    <p:sldId id="300" r:id="rId7"/>
    <p:sldId id="301" r:id="rId8"/>
    <p:sldId id="307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30C"/>
    <a:srgbClr val="9933FF"/>
    <a:srgbClr val="FF66CC"/>
    <a:srgbClr val="33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8A720-D409-47EB-B8CC-00482F4215EA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56115-F44C-4546-A7CE-4F5D067669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818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56115-F44C-4546-A7CE-4F5D06766959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7719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56115-F44C-4546-A7CE-4F5D06766959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6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BEC9F43-9582-4E9F-8887-113236A7F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9EFEFCD-2972-4C79-BFE4-93CD49018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9A686A3B-AD49-4F7E-9744-730725DC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B8712-2F40-4583-8CE6-0D188BE9550F}" type="datetime1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D6AE85AA-C167-4842-BDA1-50C84002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51B717C-44F8-44D3-9F77-E99B3BEE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599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469B01E-228C-4B2F-AAA5-12A46E29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9FEC2634-C4DD-4F35-A23C-CFCE5C8C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A295888-E931-443D-939A-745E455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A8408-53CA-4F88-ADD7-BE710F82A799}" type="datetime1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697998AC-47DB-41CF-995A-8393F3AE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A2C88E40-0D0C-4FE6-B548-28184D81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711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492E5744-4265-4691-9A6C-265E621CB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2D151A17-FE6E-45A3-9318-EB02F40AF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5126E1B0-FA1F-4BC1-8E7F-1244A848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B5CE-3DAB-46AE-BA32-6E05C9D22A8B}" type="datetime1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8803176-450E-4644-A56B-1218A2F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7F2FB912-03C7-4BA8-8B5C-E98BFC32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8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544AFC9-7079-4C29-AD0A-F6D017A2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846E98D-3391-4BAD-B86C-FF1D1A3BF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E088E1B5-04F9-4C7A-8286-49B222FB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D3FD-8780-4C95-B73B-398953D12A64}" type="datetime1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5BF1E4F-E95E-44E4-8BC7-6A803985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CF90F76C-5DAF-411D-A1FF-778D538E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008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D7EE429-4EFF-4747-82E4-D9B685B90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77DB5F90-F44B-4830-88F8-3AF25134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25A59E31-4094-47A4-A25B-3B1F6E6F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A997-5660-4C7A-AE7F-1AE9AEB7880C}" type="datetime1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21B99042-450E-4A8F-8260-0F97E446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03F58AAC-7418-4DC2-9C8C-D73F60D0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ADD542F-C17B-4A9F-8A0B-64553254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E8BA00E1-265C-45E2-9F11-AD08B837D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620E2617-BBA6-4CE3-95A4-162F634DC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DA0CF2E4-5B28-4271-9876-FCF9E839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A8AB-0F63-4F94-8513-2CB06E8D6796}" type="datetime1">
              <a:rPr lang="sl-SI" smtClean="0"/>
              <a:t>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BBD8E9FE-9943-442F-87C0-EC8C7121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5F79C16F-598B-4D9A-8519-69F516839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07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B7D0BA9-508E-4F36-99FB-EC8876D1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15ED8DA9-CE0A-44D5-8916-6F91B8AA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F46ED930-4BAE-45AD-8BF0-9B86B7217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DA2578B7-849A-473D-88EF-3E72C0BF4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6160240A-0CFC-4D4D-A82B-FB3DA0576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5BC0C6DF-795F-4347-A00D-CBD8A98A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E693-89C1-40EA-A3A7-152841860F22}" type="datetime1">
              <a:rPr lang="sl-SI" smtClean="0"/>
              <a:t>8. 01. 2021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7E7B5ACC-F2D2-4B72-83FD-10D6D3C9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7BD014CF-0DAC-4A6C-80DC-D446EFDA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32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5122458-D6CF-4203-A30A-595B0F9C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B25BBE3C-77DD-45E4-A159-27ECC389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65DE1-A3ED-4614-985C-AFCC8132A621}" type="datetime1">
              <a:rPr lang="sl-SI" smtClean="0"/>
              <a:t>8. 01. 2021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EE3FB33F-E674-4011-B9BE-F9CEA227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DD09D7CE-5194-4FEF-9940-C63097E5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559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F4B67FFE-F690-4AC6-87C7-7953F6F5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F70A-5BCA-421D-9BE3-83A084E74BC2}" type="datetime1">
              <a:rPr lang="sl-SI" smtClean="0"/>
              <a:t>8. 01. 2021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64499C4B-6B80-4F9F-8961-FC624E6FD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3F17B9BA-10D1-4D24-AB9A-E29F6A0C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7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0F01FDB-E1E5-4AD5-B152-75A1A781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82BB69B5-7D06-410E-AFD6-17CAC6825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6EB2F5E0-2C8D-43B6-B78B-B46D0EE0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122B0B70-8E3E-4C42-A48C-E095269E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4823-DCBD-4253-8531-620E1D860EB5}" type="datetime1">
              <a:rPr lang="sl-SI" smtClean="0"/>
              <a:t>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A30A86FE-D8FE-40A4-AA99-5369F3E16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C7A8C383-3DF2-4D1A-A3CD-E8F4A208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0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9228006-867A-4FD9-B533-1B6858AF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8109FAFB-7757-4796-B0A7-1084CAE47F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C00651DA-A647-430A-AA04-E9E33FF70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220D223F-BAB1-4BFA-A01A-8151DFFA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EEAD-F85B-44DD-8BB7-CF650A057422}" type="datetime1">
              <a:rPr lang="sl-SI" smtClean="0"/>
              <a:t>8. 01. 2021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CE2CBB31-859A-4299-BBB2-ECC2D861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0A2E5D81-8701-4701-A47F-DA7BB3BD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3DD409CC-0CBB-49A3-AC84-5A4753AB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59C5CB58-DE4A-4766-9E16-BB42BA904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CA2973B-8808-4F28-856D-FDB37A00E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96D4-454B-432E-9628-A75BD333297F}" type="datetime1">
              <a:rPr lang="sl-SI" smtClean="0"/>
              <a:t>8. 01. 2021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7B8D79F-F7AE-4A81-BE11-B0E4B205D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CA23A37A-14D4-4ABC-B343-8D99518E8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F743A-0731-4CF7-8F1B-25687E73A0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52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0640" cy="685800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145427" y="2030643"/>
            <a:ext cx="557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latin typeface="Franklin Gothic Book" panose="020B0503020102020204" pitchFamily="34" charset="0"/>
              </a:rPr>
              <a:t>Huda mravljica na obisku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6096000" y="3058961"/>
            <a:ext cx="5909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Franklin Gothic No. 2" panose="02000503060000020004" pitchFamily="50" charset="0"/>
              </a:rPr>
              <a:t>ZAKOTALJENA KROGLA V MESTNEM PARKU V MARIBORU</a:t>
            </a:r>
            <a:endParaRPr lang="sl-SI" sz="3200" dirty="0">
              <a:latin typeface="Franklin Gothic No. 2" panose="02000503060000020004" pitchFamily="50" charset="0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6145427" y="4456611"/>
            <a:ext cx="294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000" dirty="0" smtClean="0">
              <a:latin typeface="Franklin Gothic Book" panose="020B0503020102020204" pitchFamily="34" charset="0"/>
            </a:endParaRPr>
          </a:p>
          <a:p>
            <a:r>
              <a:rPr lang="sl-SI" sz="3000" dirty="0" smtClean="0">
                <a:latin typeface="Franklin Gothic Book" panose="020B0503020102020204" pitchFamily="34" charset="0"/>
              </a:rPr>
              <a:t>januar 2021</a:t>
            </a:r>
            <a:endParaRPr lang="sl-SI" sz="3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>
            <a:extLst>
              <a:ext uri="{FF2B5EF4-FFF2-40B4-BE49-F238E27FC236}">
                <a16:creationId xmlns="" xmlns:a16="http://schemas.microsoft.com/office/drawing/2014/main" id="{7E757E52-682F-4020-8384-4456D060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03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ugm.si/fileadmin/Documents/news/mestni_park_569x430_01.jpg">
            <a:extLst>
              <a:ext uri="{FF2B5EF4-FFF2-40B4-BE49-F238E27FC236}">
                <a16:creationId xmlns="" xmlns:a16="http://schemas.microsoft.com/office/drawing/2014/main" id="{3773B440-A816-4742-9BB0-BB2755FD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" y="753385"/>
            <a:ext cx="6472332" cy="48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>
          <a:xfrm>
            <a:off x="537874" y="6356494"/>
            <a:ext cx="11025895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 flipH="1">
            <a:off x="7698054" y="1704708"/>
            <a:ext cx="3330344" cy="3330344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563" y="4179410"/>
            <a:ext cx="1172014" cy="1479060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="" xmlns:a16="http://schemas.microsoft.com/office/drawing/2014/main" id="{693AFFCB-EA81-4307-AD7B-34F74E89F7F8}"/>
              </a:ext>
            </a:extLst>
          </p:cNvPr>
          <p:cNvSpPr txBox="1"/>
          <p:nvPr/>
        </p:nvSpPr>
        <p:spPr>
          <a:xfrm>
            <a:off x="537874" y="5661800"/>
            <a:ext cx="5419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Slavko Tihec, </a:t>
            </a:r>
            <a:r>
              <a:rPr lang="sl-SI" sz="900" i="1" dirty="0">
                <a:latin typeface="Franklin Gothic Book" panose="020B0503020102020204" pitchFamily="34" charset="0"/>
              </a:rPr>
              <a:t>Zakotaljena krogla</a:t>
            </a:r>
            <a:r>
              <a:rPr lang="sl-SI" sz="900" dirty="0">
                <a:latin typeface="Franklin Gothic Book" panose="020B0503020102020204" pitchFamily="34" charset="0"/>
              </a:rPr>
              <a:t>, 1973, beton, granitne kocke, 3 x 3 m</a:t>
            </a:r>
            <a:endParaRPr lang="sl-SI" sz="9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693AFFCB-EA81-4307-AD7B-34F74E89F7F8}"/>
              </a:ext>
            </a:extLst>
          </p:cNvPr>
          <p:cNvSpPr txBox="1"/>
          <p:nvPr/>
        </p:nvSpPr>
        <p:spPr>
          <a:xfrm>
            <a:off x="537874" y="5706797"/>
            <a:ext cx="5419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Slavko Tihec, </a:t>
            </a:r>
            <a:r>
              <a:rPr lang="sl-SI" sz="900" i="1" dirty="0">
                <a:latin typeface="Franklin Gothic Book" panose="020B0503020102020204" pitchFamily="34" charset="0"/>
              </a:rPr>
              <a:t>Zakotaljena krogla</a:t>
            </a:r>
            <a:r>
              <a:rPr lang="sl-SI" sz="900" dirty="0">
                <a:latin typeface="Franklin Gothic Book" panose="020B0503020102020204" pitchFamily="34" charset="0"/>
              </a:rPr>
              <a:t>, 1973, beton, granitne kocke, 3 x 3 m</a:t>
            </a:r>
            <a:endParaRPr lang="sl-SI" sz="9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6016" y="3232913"/>
            <a:ext cx="27000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Franklin Gothic No. 2" panose="02000503060000020004" pitchFamily="50" charset="0"/>
              </a:rPr>
              <a:t>KO SE JE KROGLA ZAKOTALILA NA SVOJE MESTO V PARKU, JE ZA SABO PUSTILA SLED V OBLIKI SPIRALE. PO NJEJ SE SEDAJ PODIJO OTROCI.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endParaRPr lang="sl-SI" sz="1400" b="1" dirty="0" smtClean="0">
              <a:latin typeface="Franklin Gothic No. 2" panose="02000503060000020004" pitchFamily="50" charset="0"/>
            </a:endParaRPr>
          </a:p>
          <a:p>
            <a:endParaRPr lang="sl-SI" sz="1400" b="1" dirty="0">
              <a:latin typeface="Franklin Gothic No. 2" panose="02000503060000020004" pitchFamily="50" charset="0"/>
            </a:endParaRPr>
          </a:p>
          <a:p>
            <a:r>
              <a:rPr lang="sl-SI" sz="1400" b="1" dirty="0">
                <a:latin typeface="Franklin Gothic No. 2" panose="02000503060000020004" pitchFamily="50" charset="0"/>
              </a:rPr>
              <a:t>OBIŠČI MESTNI PARK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r>
              <a:rPr lang="sl-SI" sz="1400" b="1" dirty="0" smtClean="0">
                <a:latin typeface="Franklin Gothic No. 2" panose="02000503060000020004" pitchFamily="50" charset="0"/>
              </a:rPr>
              <a:t>IN </a:t>
            </a:r>
            <a:r>
              <a:rPr lang="sl-SI" sz="1400" b="1" dirty="0">
                <a:latin typeface="Franklin Gothic No. 2" panose="02000503060000020004" pitchFamily="50" charset="0"/>
              </a:rPr>
              <a:t>SE ZAPODI TUDI TI.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72E4FA2-63DD-4570-89ED-C0AA3B49B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4" y="688132"/>
            <a:ext cx="6674422" cy="500699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3A70C366-313D-448E-A609-EE053A929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4088" y="4225931"/>
            <a:ext cx="2254774" cy="1509894"/>
          </a:xfrm>
          <a:prstGeom prst="rect">
            <a:avLst/>
          </a:prstGeom>
        </p:spPr>
      </p:pic>
      <p:sp>
        <p:nvSpPr>
          <p:cNvPr id="10" name="Označba mesta noge 1"/>
          <p:cNvSpPr>
            <a:spLocks noGrp="1"/>
          </p:cNvSpPr>
          <p:nvPr>
            <p:ph type="ftr" sz="quarter" idx="11"/>
          </p:nvPr>
        </p:nvSpPr>
        <p:spPr>
          <a:xfrm>
            <a:off x="537874" y="6356494"/>
            <a:ext cx="11025895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4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8F0005-1A81-4E82-A452-DC8B5379C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4" y="1451244"/>
            <a:ext cx="6682575" cy="44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72A8DB57-5A25-49A2-A78F-25BDDDE36C95}"/>
              </a:ext>
            </a:extLst>
          </p:cNvPr>
          <p:cNvSpPr txBox="1"/>
          <p:nvPr/>
        </p:nvSpPr>
        <p:spPr>
          <a:xfrm>
            <a:off x="7826008" y="4254203"/>
            <a:ext cx="3954039" cy="166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Avtor </a:t>
            </a:r>
            <a:r>
              <a:rPr lang="sl-SI" sz="1400" i="1" dirty="0">
                <a:latin typeface="Franklin Gothic Book" panose="020B0503020102020204" pitchFamily="34" charset="0"/>
              </a:rPr>
              <a:t>Zakotaljena krogle </a:t>
            </a:r>
            <a:r>
              <a:rPr lang="sl-SI" sz="1400" dirty="0">
                <a:latin typeface="Franklin Gothic Book" panose="020B0503020102020204" pitchFamily="34" charset="0"/>
              </a:rPr>
              <a:t>je kipar Slavko Tihec. Tihec je avtor tudi Spomenika NOB v Mariboru, ki ima za osnovo prav tako kroglo. Spomenik je posvečen uporu proti okupatorju. Na njem so upodobljeni heroji in herojinje II. sv. vojne. 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107D37B5-2A5F-4793-BF91-CBCA99E8C473}"/>
              </a:ext>
            </a:extLst>
          </p:cNvPr>
          <p:cNvSpPr/>
          <p:nvPr/>
        </p:nvSpPr>
        <p:spPr>
          <a:xfrm>
            <a:off x="7826008" y="920329"/>
            <a:ext cx="395403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SPOMENIK JE VISOK 7 METROV,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OBJAME GA LAHKO 30 OTROK.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TEHTA ZA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OKOLI</a:t>
            </a:r>
            <a:r>
              <a:rPr lang="sl-SI" sz="1400" b="1" dirty="0" smtClean="0">
                <a:latin typeface="Franklin Gothic No. 2" panose="02000503060000020004" pitchFamily="50" charset="0"/>
              </a:rPr>
              <a:t> </a:t>
            </a:r>
            <a:r>
              <a:rPr lang="sl-SI" sz="1400" b="1" dirty="0">
                <a:latin typeface="Franklin Gothic No. 2" panose="02000503060000020004" pitchFamily="50" charset="0"/>
              </a:rPr>
              <a:t>25 AVTOMOBILOV. 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F4800C9D-4B49-4450-8DDE-E217F1D55B5A}"/>
              </a:ext>
            </a:extLst>
          </p:cNvPr>
          <p:cNvSpPr txBox="1"/>
          <p:nvPr/>
        </p:nvSpPr>
        <p:spPr>
          <a:xfrm>
            <a:off x="537874" y="5903508"/>
            <a:ext cx="36451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Slavko Tihec, Spomenik NOB, 1975, bron, 740 x 600 cm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A2C4C4D3-B23A-4E55-8809-D3EBCCAA8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95"/>
          <a:stretch/>
        </p:blipFill>
        <p:spPr>
          <a:xfrm flipH="1">
            <a:off x="7663540" y="2025075"/>
            <a:ext cx="1931142" cy="1400296"/>
          </a:xfrm>
          <a:prstGeom prst="rect">
            <a:avLst/>
          </a:prstGeom>
        </p:spPr>
      </p:pic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>
          <a:xfrm>
            <a:off x="537874" y="6374449"/>
            <a:ext cx="11025895" cy="365125"/>
          </a:xfrm>
        </p:spPr>
        <p:txBody>
          <a:bodyPr/>
          <a:lstStyle/>
          <a:p>
            <a:endParaRPr lang="sl-SI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ročno: oblika 22">
            <a:extLst>
              <a:ext uri="{FF2B5EF4-FFF2-40B4-BE49-F238E27FC236}">
                <a16:creationId xmlns="" xmlns:a16="http://schemas.microsoft.com/office/drawing/2014/main" id="{32D8906A-15A7-426B-88FC-B08D2BE3267F}"/>
              </a:ext>
            </a:extLst>
          </p:cNvPr>
          <p:cNvSpPr/>
          <p:nvPr/>
        </p:nvSpPr>
        <p:spPr>
          <a:xfrm>
            <a:off x="10112508" y="1220838"/>
            <a:ext cx="843644" cy="2580851"/>
          </a:xfrm>
          <a:custGeom>
            <a:avLst/>
            <a:gdLst>
              <a:gd name="connsiteX0" fmla="*/ 550 w 814282"/>
              <a:gd name="connsiteY0" fmla="*/ 25167 h 2483141"/>
              <a:gd name="connsiteX1" fmla="*/ 8939 w 814282"/>
              <a:gd name="connsiteY1" fmla="*/ 67112 h 2483141"/>
              <a:gd name="connsiteX2" fmla="*/ 25717 w 814282"/>
              <a:gd name="connsiteY2" fmla="*/ 151002 h 2483141"/>
              <a:gd name="connsiteX3" fmla="*/ 42495 w 814282"/>
              <a:gd name="connsiteY3" fmla="*/ 201336 h 2483141"/>
              <a:gd name="connsiteX4" fmla="*/ 50883 w 814282"/>
              <a:gd name="connsiteY4" fmla="*/ 226503 h 2483141"/>
              <a:gd name="connsiteX5" fmla="*/ 59272 w 814282"/>
              <a:gd name="connsiteY5" fmla="*/ 285226 h 2483141"/>
              <a:gd name="connsiteX6" fmla="*/ 34106 w 814282"/>
              <a:gd name="connsiteY6" fmla="*/ 520117 h 2483141"/>
              <a:gd name="connsiteX7" fmla="*/ 50883 w 814282"/>
              <a:gd name="connsiteY7" fmla="*/ 956345 h 2483141"/>
              <a:gd name="connsiteX8" fmla="*/ 59272 w 814282"/>
              <a:gd name="connsiteY8" fmla="*/ 981512 h 2483141"/>
              <a:gd name="connsiteX9" fmla="*/ 76050 w 814282"/>
              <a:gd name="connsiteY9" fmla="*/ 1040235 h 2483141"/>
              <a:gd name="connsiteX10" fmla="*/ 92828 w 814282"/>
              <a:gd name="connsiteY10" fmla="*/ 1065402 h 2483141"/>
              <a:gd name="connsiteX11" fmla="*/ 126384 w 814282"/>
              <a:gd name="connsiteY11" fmla="*/ 1140903 h 2483141"/>
              <a:gd name="connsiteX12" fmla="*/ 134773 w 814282"/>
              <a:gd name="connsiteY12" fmla="*/ 1182848 h 2483141"/>
              <a:gd name="connsiteX13" fmla="*/ 151551 w 814282"/>
              <a:gd name="connsiteY13" fmla="*/ 1233182 h 2483141"/>
              <a:gd name="connsiteX14" fmla="*/ 168329 w 814282"/>
              <a:gd name="connsiteY14" fmla="*/ 1291905 h 2483141"/>
              <a:gd name="connsiteX15" fmla="*/ 185107 w 814282"/>
              <a:gd name="connsiteY15" fmla="*/ 1400961 h 2483141"/>
              <a:gd name="connsiteX16" fmla="*/ 193496 w 814282"/>
              <a:gd name="connsiteY16" fmla="*/ 1434517 h 2483141"/>
              <a:gd name="connsiteX17" fmla="*/ 210274 w 814282"/>
              <a:gd name="connsiteY17" fmla="*/ 1459684 h 2483141"/>
              <a:gd name="connsiteX18" fmla="*/ 235441 w 814282"/>
              <a:gd name="connsiteY18" fmla="*/ 1551963 h 2483141"/>
              <a:gd name="connsiteX19" fmla="*/ 243830 w 814282"/>
              <a:gd name="connsiteY19" fmla="*/ 1577130 h 2483141"/>
              <a:gd name="connsiteX20" fmla="*/ 252219 w 814282"/>
              <a:gd name="connsiteY20" fmla="*/ 1879134 h 2483141"/>
              <a:gd name="connsiteX21" fmla="*/ 268997 w 814282"/>
              <a:gd name="connsiteY21" fmla="*/ 2080470 h 2483141"/>
              <a:gd name="connsiteX22" fmla="*/ 260608 w 814282"/>
              <a:gd name="connsiteY22" fmla="*/ 2214694 h 2483141"/>
              <a:gd name="connsiteX23" fmla="*/ 252219 w 814282"/>
              <a:gd name="connsiteY23" fmla="*/ 2239861 h 2483141"/>
              <a:gd name="connsiteX24" fmla="*/ 235441 w 814282"/>
              <a:gd name="connsiteY24" fmla="*/ 2306972 h 2483141"/>
              <a:gd name="connsiteX25" fmla="*/ 243830 w 814282"/>
              <a:gd name="connsiteY25" fmla="*/ 2449585 h 2483141"/>
              <a:gd name="connsiteX26" fmla="*/ 327720 w 814282"/>
              <a:gd name="connsiteY26" fmla="*/ 2457974 h 2483141"/>
              <a:gd name="connsiteX27" fmla="*/ 386443 w 814282"/>
              <a:gd name="connsiteY27" fmla="*/ 2466363 h 2483141"/>
              <a:gd name="connsiteX28" fmla="*/ 512278 w 814282"/>
              <a:gd name="connsiteY28" fmla="*/ 2483141 h 2483141"/>
              <a:gd name="connsiteX29" fmla="*/ 738781 w 814282"/>
              <a:gd name="connsiteY29" fmla="*/ 2474752 h 2483141"/>
              <a:gd name="connsiteX30" fmla="*/ 763948 w 814282"/>
              <a:gd name="connsiteY30" fmla="*/ 2466363 h 2483141"/>
              <a:gd name="connsiteX31" fmla="*/ 814282 w 814282"/>
              <a:gd name="connsiteY31" fmla="*/ 2457974 h 2483141"/>
              <a:gd name="connsiteX32" fmla="*/ 805893 w 814282"/>
              <a:gd name="connsiteY32" fmla="*/ 2323750 h 2483141"/>
              <a:gd name="connsiteX33" fmla="*/ 797504 w 814282"/>
              <a:gd name="connsiteY33" fmla="*/ 2290194 h 2483141"/>
              <a:gd name="connsiteX34" fmla="*/ 780726 w 814282"/>
              <a:gd name="connsiteY34" fmla="*/ 2206305 h 2483141"/>
              <a:gd name="connsiteX35" fmla="*/ 772337 w 814282"/>
              <a:gd name="connsiteY35" fmla="*/ 2139193 h 2483141"/>
              <a:gd name="connsiteX36" fmla="*/ 763948 w 814282"/>
              <a:gd name="connsiteY36" fmla="*/ 2114026 h 2483141"/>
              <a:gd name="connsiteX37" fmla="*/ 747170 w 814282"/>
              <a:gd name="connsiteY37" fmla="*/ 1988191 h 2483141"/>
              <a:gd name="connsiteX38" fmla="*/ 738781 w 814282"/>
              <a:gd name="connsiteY38" fmla="*/ 1954635 h 2483141"/>
              <a:gd name="connsiteX39" fmla="*/ 713614 w 814282"/>
              <a:gd name="connsiteY39" fmla="*/ 1744910 h 2483141"/>
              <a:gd name="connsiteX40" fmla="*/ 688447 w 814282"/>
              <a:gd name="connsiteY40" fmla="*/ 1686187 h 2483141"/>
              <a:gd name="connsiteX41" fmla="*/ 638113 w 814282"/>
              <a:gd name="connsiteY41" fmla="*/ 1610686 h 2483141"/>
              <a:gd name="connsiteX42" fmla="*/ 629724 w 814282"/>
              <a:gd name="connsiteY42" fmla="*/ 1577130 h 2483141"/>
              <a:gd name="connsiteX43" fmla="*/ 604557 w 814282"/>
              <a:gd name="connsiteY43" fmla="*/ 1493240 h 2483141"/>
              <a:gd name="connsiteX44" fmla="*/ 596168 w 814282"/>
              <a:gd name="connsiteY44" fmla="*/ 1283516 h 2483141"/>
              <a:gd name="connsiteX45" fmla="*/ 579390 w 814282"/>
              <a:gd name="connsiteY45" fmla="*/ 1233182 h 2483141"/>
              <a:gd name="connsiteX46" fmla="*/ 571001 w 814282"/>
              <a:gd name="connsiteY46" fmla="*/ 1199626 h 2483141"/>
              <a:gd name="connsiteX47" fmla="*/ 554223 w 814282"/>
              <a:gd name="connsiteY47" fmla="*/ 1065402 h 2483141"/>
              <a:gd name="connsiteX48" fmla="*/ 545834 w 814282"/>
              <a:gd name="connsiteY48" fmla="*/ 1031846 h 2483141"/>
              <a:gd name="connsiteX49" fmla="*/ 537445 w 814282"/>
              <a:gd name="connsiteY49" fmla="*/ 956345 h 2483141"/>
              <a:gd name="connsiteX50" fmla="*/ 520667 w 814282"/>
              <a:gd name="connsiteY50" fmla="*/ 822121 h 2483141"/>
              <a:gd name="connsiteX51" fmla="*/ 512278 w 814282"/>
              <a:gd name="connsiteY51" fmla="*/ 746620 h 2483141"/>
              <a:gd name="connsiteX52" fmla="*/ 495500 w 814282"/>
              <a:gd name="connsiteY52" fmla="*/ 687897 h 2483141"/>
              <a:gd name="connsiteX53" fmla="*/ 478722 w 814282"/>
              <a:gd name="connsiteY53" fmla="*/ 570451 h 2483141"/>
              <a:gd name="connsiteX54" fmla="*/ 470333 w 814282"/>
              <a:gd name="connsiteY54" fmla="*/ 545284 h 2483141"/>
              <a:gd name="connsiteX55" fmla="*/ 478722 w 814282"/>
              <a:gd name="connsiteY55" fmla="*/ 369116 h 2483141"/>
              <a:gd name="connsiteX56" fmla="*/ 487111 w 814282"/>
              <a:gd name="connsiteY56" fmla="*/ 327171 h 2483141"/>
              <a:gd name="connsiteX57" fmla="*/ 520667 w 814282"/>
              <a:gd name="connsiteY57" fmla="*/ 260059 h 2483141"/>
              <a:gd name="connsiteX58" fmla="*/ 537445 w 814282"/>
              <a:gd name="connsiteY58" fmla="*/ 218114 h 2483141"/>
              <a:gd name="connsiteX59" fmla="*/ 554223 w 814282"/>
              <a:gd name="connsiteY59" fmla="*/ 167780 h 2483141"/>
              <a:gd name="connsiteX60" fmla="*/ 571001 w 814282"/>
              <a:gd name="connsiteY60" fmla="*/ 134224 h 2483141"/>
              <a:gd name="connsiteX61" fmla="*/ 562612 w 814282"/>
              <a:gd name="connsiteY61" fmla="*/ 58723 h 2483141"/>
              <a:gd name="connsiteX62" fmla="*/ 554223 w 814282"/>
              <a:gd name="connsiteY62" fmla="*/ 33556 h 2483141"/>
              <a:gd name="connsiteX63" fmla="*/ 503889 w 814282"/>
              <a:gd name="connsiteY63" fmla="*/ 16778 h 2483141"/>
              <a:gd name="connsiteX64" fmla="*/ 310942 w 814282"/>
              <a:gd name="connsiteY64" fmla="*/ 0 h 2483141"/>
              <a:gd name="connsiteX65" fmla="*/ 50883 w 814282"/>
              <a:gd name="connsiteY65" fmla="*/ 25167 h 2483141"/>
              <a:gd name="connsiteX66" fmla="*/ 25717 w 814282"/>
              <a:gd name="connsiteY66" fmla="*/ 33556 h 2483141"/>
              <a:gd name="connsiteX67" fmla="*/ 550 w 814282"/>
              <a:gd name="connsiteY67" fmla="*/ 25167 h 248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14282" h="2483141">
                <a:moveTo>
                  <a:pt x="550" y="25167"/>
                </a:moveTo>
                <a:cubicBezTo>
                  <a:pt x="-2246" y="30760"/>
                  <a:pt x="6388" y="53083"/>
                  <a:pt x="8939" y="67112"/>
                </a:cubicBezTo>
                <a:cubicBezTo>
                  <a:pt x="15916" y="105486"/>
                  <a:pt x="15444" y="116760"/>
                  <a:pt x="25717" y="151002"/>
                </a:cubicBezTo>
                <a:cubicBezTo>
                  <a:pt x="30799" y="167942"/>
                  <a:pt x="36903" y="184558"/>
                  <a:pt x="42495" y="201336"/>
                </a:cubicBezTo>
                <a:lnTo>
                  <a:pt x="50883" y="226503"/>
                </a:lnTo>
                <a:cubicBezTo>
                  <a:pt x="53679" y="246077"/>
                  <a:pt x="60400" y="265485"/>
                  <a:pt x="59272" y="285226"/>
                </a:cubicBezTo>
                <a:cubicBezTo>
                  <a:pt x="54780" y="363843"/>
                  <a:pt x="34106" y="520117"/>
                  <a:pt x="34106" y="520117"/>
                </a:cubicBezTo>
                <a:cubicBezTo>
                  <a:pt x="37375" y="677036"/>
                  <a:pt x="10398" y="814638"/>
                  <a:pt x="50883" y="956345"/>
                </a:cubicBezTo>
                <a:cubicBezTo>
                  <a:pt x="53312" y="964848"/>
                  <a:pt x="56843" y="973009"/>
                  <a:pt x="59272" y="981512"/>
                </a:cubicBezTo>
                <a:cubicBezTo>
                  <a:pt x="62856" y="994055"/>
                  <a:pt x="69345" y="1026826"/>
                  <a:pt x="76050" y="1040235"/>
                </a:cubicBezTo>
                <a:cubicBezTo>
                  <a:pt x="80559" y="1049253"/>
                  <a:pt x="88733" y="1056189"/>
                  <a:pt x="92828" y="1065402"/>
                </a:cubicBezTo>
                <a:cubicBezTo>
                  <a:pt x="132761" y="1155250"/>
                  <a:pt x="88413" y="1083947"/>
                  <a:pt x="126384" y="1140903"/>
                </a:cubicBezTo>
                <a:cubicBezTo>
                  <a:pt x="129180" y="1154885"/>
                  <a:pt x="131021" y="1169092"/>
                  <a:pt x="134773" y="1182848"/>
                </a:cubicBezTo>
                <a:cubicBezTo>
                  <a:pt x="139426" y="1199910"/>
                  <a:pt x="145958" y="1216404"/>
                  <a:pt x="151551" y="1233182"/>
                </a:cubicBezTo>
                <a:cubicBezTo>
                  <a:pt x="159546" y="1257168"/>
                  <a:pt x="163062" y="1265571"/>
                  <a:pt x="168329" y="1291905"/>
                </a:cubicBezTo>
                <a:cubicBezTo>
                  <a:pt x="184547" y="1372994"/>
                  <a:pt x="168991" y="1312322"/>
                  <a:pt x="185107" y="1400961"/>
                </a:cubicBezTo>
                <a:cubicBezTo>
                  <a:pt x="187169" y="1412305"/>
                  <a:pt x="188954" y="1423920"/>
                  <a:pt x="193496" y="1434517"/>
                </a:cubicBezTo>
                <a:cubicBezTo>
                  <a:pt x="197468" y="1443784"/>
                  <a:pt x="204681" y="1451295"/>
                  <a:pt x="210274" y="1459684"/>
                </a:cubicBezTo>
                <a:cubicBezTo>
                  <a:pt x="222131" y="1518971"/>
                  <a:pt x="214154" y="1488102"/>
                  <a:pt x="235441" y="1551963"/>
                </a:cubicBezTo>
                <a:lnTo>
                  <a:pt x="243830" y="1577130"/>
                </a:lnTo>
                <a:cubicBezTo>
                  <a:pt x="246626" y="1677798"/>
                  <a:pt x="248688" y="1778489"/>
                  <a:pt x="252219" y="1879134"/>
                </a:cubicBezTo>
                <a:cubicBezTo>
                  <a:pt x="258438" y="2056363"/>
                  <a:pt x="242407" y="2000700"/>
                  <a:pt x="268997" y="2080470"/>
                </a:cubicBezTo>
                <a:cubicBezTo>
                  <a:pt x="266201" y="2125211"/>
                  <a:pt x="265301" y="2170112"/>
                  <a:pt x="260608" y="2214694"/>
                </a:cubicBezTo>
                <a:cubicBezTo>
                  <a:pt x="259682" y="2223488"/>
                  <a:pt x="254364" y="2231282"/>
                  <a:pt x="252219" y="2239861"/>
                </a:cubicBezTo>
                <a:lnTo>
                  <a:pt x="235441" y="2306972"/>
                </a:lnTo>
                <a:cubicBezTo>
                  <a:pt x="238237" y="2354510"/>
                  <a:pt x="218999" y="2408952"/>
                  <a:pt x="243830" y="2449585"/>
                </a:cubicBezTo>
                <a:cubicBezTo>
                  <a:pt x="258484" y="2473565"/>
                  <a:pt x="299810" y="2454690"/>
                  <a:pt x="327720" y="2457974"/>
                </a:cubicBezTo>
                <a:cubicBezTo>
                  <a:pt x="347358" y="2460284"/>
                  <a:pt x="366805" y="2464053"/>
                  <a:pt x="386443" y="2466363"/>
                </a:cubicBezTo>
                <a:cubicBezTo>
                  <a:pt x="505537" y="2480374"/>
                  <a:pt x="432113" y="2467108"/>
                  <a:pt x="512278" y="2483141"/>
                </a:cubicBezTo>
                <a:cubicBezTo>
                  <a:pt x="587779" y="2480345"/>
                  <a:pt x="663396" y="2479778"/>
                  <a:pt x="738781" y="2474752"/>
                </a:cubicBezTo>
                <a:cubicBezTo>
                  <a:pt x="747604" y="2474164"/>
                  <a:pt x="755316" y="2468281"/>
                  <a:pt x="763948" y="2466363"/>
                </a:cubicBezTo>
                <a:cubicBezTo>
                  <a:pt x="780552" y="2462673"/>
                  <a:pt x="797504" y="2460770"/>
                  <a:pt x="814282" y="2457974"/>
                </a:cubicBezTo>
                <a:cubicBezTo>
                  <a:pt x="811486" y="2413233"/>
                  <a:pt x="810354" y="2368356"/>
                  <a:pt x="805893" y="2323750"/>
                </a:cubicBezTo>
                <a:cubicBezTo>
                  <a:pt x="804746" y="2312278"/>
                  <a:pt x="799566" y="2301538"/>
                  <a:pt x="797504" y="2290194"/>
                </a:cubicBezTo>
                <a:cubicBezTo>
                  <a:pt x="782081" y="2205367"/>
                  <a:pt x="797954" y="2257990"/>
                  <a:pt x="780726" y="2206305"/>
                </a:cubicBezTo>
                <a:cubicBezTo>
                  <a:pt x="777930" y="2183934"/>
                  <a:pt x="776370" y="2161374"/>
                  <a:pt x="772337" y="2139193"/>
                </a:cubicBezTo>
                <a:cubicBezTo>
                  <a:pt x="770755" y="2130493"/>
                  <a:pt x="765682" y="2122697"/>
                  <a:pt x="763948" y="2114026"/>
                </a:cubicBezTo>
                <a:cubicBezTo>
                  <a:pt x="756508" y="2076826"/>
                  <a:pt x="753294" y="2024937"/>
                  <a:pt x="747170" y="1988191"/>
                </a:cubicBezTo>
                <a:cubicBezTo>
                  <a:pt x="745275" y="1976818"/>
                  <a:pt x="741577" y="1965820"/>
                  <a:pt x="738781" y="1954635"/>
                </a:cubicBezTo>
                <a:cubicBezTo>
                  <a:pt x="734643" y="1892562"/>
                  <a:pt x="734466" y="1807466"/>
                  <a:pt x="713614" y="1744910"/>
                </a:cubicBezTo>
                <a:cubicBezTo>
                  <a:pt x="697605" y="1696884"/>
                  <a:pt x="714363" y="1743202"/>
                  <a:pt x="688447" y="1686187"/>
                </a:cubicBezTo>
                <a:cubicBezTo>
                  <a:pt x="656775" y="1616508"/>
                  <a:pt x="682199" y="1640077"/>
                  <a:pt x="638113" y="1610686"/>
                </a:cubicBezTo>
                <a:cubicBezTo>
                  <a:pt x="635317" y="1599501"/>
                  <a:pt x="633037" y="1588173"/>
                  <a:pt x="629724" y="1577130"/>
                </a:cubicBezTo>
                <a:cubicBezTo>
                  <a:pt x="599088" y="1475010"/>
                  <a:pt x="623893" y="1570583"/>
                  <a:pt x="604557" y="1493240"/>
                </a:cubicBezTo>
                <a:cubicBezTo>
                  <a:pt x="601761" y="1423332"/>
                  <a:pt x="602907" y="1353155"/>
                  <a:pt x="596168" y="1283516"/>
                </a:cubicBezTo>
                <a:cubicBezTo>
                  <a:pt x="594464" y="1265913"/>
                  <a:pt x="583679" y="1250340"/>
                  <a:pt x="579390" y="1233182"/>
                </a:cubicBezTo>
                <a:cubicBezTo>
                  <a:pt x="576594" y="1221997"/>
                  <a:pt x="573063" y="1210970"/>
                  <a:pt x="571001" y="1199626"/>
                </a:cubicBezTo>
                <a:cubicBezTo>
                  <a:pt x="556347" y="1119027"/>
                  <a:pt x="568233" y="1156469"/>
                  <a:pt x="554223" y="1065402"/>
                </a:cubicBezTo>
                <a:cubicBezTo>
                  <a:pt x="552470" y="1054006"/>
                  <a:pt x="548630" y="1043031"/>
                  <a:pt x="545834" y="1031846"/>
                </a:cubicBezTo>
                <a:cubicBezTo>
                  <a:pt x="543038" y="1006679"/>
                  <a:pt x="539846" y="981553"/>
                  <a:pt x="537445" y="956345"/>
                </a:cubicBezTo>
                <a:cubicBezTo>
                  <a:pt x="525942" y="835560"/>
                  <a:pt x="537961" y="891298"/>
                  <a:pt x="520667" y="822121"/>
                </a:cubicBezTo>
                <a:cubicBezTo>
                  <a:pt x="517871" y="796954"/>
                  <a:pt x="516128" y="771647"/>
                  <a:pt x="512278" y="746620"/>
                </a:cubicBezTo>
                <a:cubicBezTo>
                  <a:pt x="509268" y="727057"/>
                  <a:pt x="501764" y="706690"/>
                  <a:pt x="495500" y="687897"/>
                </a:cubicBezTo>
                <a:cubicBezTo>
                  <a:pt x="491872" y="658872"/>
                  <a:pt x="485634" y="601553"/>
                  <a:pt x="478722" y="570451"/>
                </a:cubicBezTo>
                <a:cubicBezTo>
                  <a:pt x="476804" y="561819"/>
                  <a:pt x="473129" y="553673"/>
                  <a:pt x="470333" y="545284"/>
                </a:cubicBezTo>
                <a:cubicBezTo>
                  <a:pt x="473129" y="486561"/>
                  <a:pt x="474213" y="427732"/>
                  <a:pt x="478722" y="369116"/>
                </a:cubicBezTo>
                <a:cubicBezTo>
                  <a:pt x="479816" y="354899"/>
                  <a:pt x="481992" y="340479"/>
                  <a:pt x="487111" y="327171"/>
                </a:cubicBezTo>
                <a:cubicBezTo>
                  <a:pt x="496089" y="303827"/>
                  <a:pt x="511378" y="283281"/>
                  <a:pt x="520667" y="260059"/>
                </a:cubicBezTo>
                <a:cubicBezTo>
                  <a:pt x="526260" y="246077"/>
                  <a:pt x="532299" y="232266"/>
                  <a:pt x="537445" y="218114"/>
                </a:cubicBezTo>
                <a:cubicBezTo>
                  <a:pt x="543489" y="201493"/>
                  <a:pt x="546314" y="183598"/>
                  <a:pt x="554223" y="167780"/>
                </a:cubicBezTo>
                <a:lnTo>
                  <a:pt x="571001" y="134224"/>
                </a:lnTo>
                <a:cubicBezTo>
                  <a:pt x="568205" y="109057"/>
                  <a:pt x="566775" y="83700"/>
                  <a:pt x="562612" y="58723"/>
                </a:cubicBezTo>
                <a:cubicBezTo>
                  <a:pt x="561158" y="50001"/>
                  <a:pt x="561419" y="38696"/>
                  <a:pt x="554223" y="33556"/>
                </a:cubicBezTo>
                <a:cubicBezTo>
                  <a:pt x="539832" y="23276"/>
                  <a:pt x="521409" y="19195"/>
                  <a:pt x="503889" y="16778"/>
                </a:cubicBezTo>
                <a:cubicBezTo>
                  <a:pt x="439936" y="7957"/>
                  <a:pt x="310942" y="0"/>
                  <a:pt x="310942" y="0"/>
                </a:cubicBezTo>
                <a:cubicBezTo>
                  <a:pt x="83553" y="9096"/>
                  <a:pt x="167589" y="-13736"/>
                  <a:pt x="50883" y="25167"/>
                </a:cubicBezTo>
                <a:cubicBezTo>
                  <a:pt x="42494" y="27963"/>
                  <a:pt x="33074" y="28651"/>
                  <a:pt x="25717" y="33556"/>
                </a:cubicBezTo>
                <a:cubicBezTo>
                  <a:pt x="-6031" y="54721"/>
                  <a:pt x="3346" y="19574"/>
                  <a:pt x="550" y="25167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7F0013BC-6672-42AE-BE92-44D35E30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4" y="655908"/>
            <a:ext cx="3314351" cy="5288858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="" xmlns:a16="http://schemas.microsoft.com/office/drawing/2014/main" id="{6AFECB63-A540-4E20-88B4-62585BEA5234}"/>
              </a:ext>
            </a:extLst>
          </p:cNvPr>
          <p:cNvSpPr txBox="1"/>
          <p:nvPr/>
        </p:nvSpPr>
        <p:spPr>
          <a:xfrm>
            <a:off x="537875" y="5950601"/>
            <a:ext cx="52667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Slavko Tihec, Mali temni semafor, ok. 1960, železo, beton, </a:t>
            </a:r>
            <a:r>
              <a:rPr lang="sl-SI" sz="900" dirty="0" smtClean="0">
                <a:latin typeface="Franklin Gothic Book" panose="020B0503020102020204" pitchFamily="34" charset="0"/>
              </a:rPr>
              <a:t>72,5 </a:t>
            </a:r>
            <a:r>
              <a:rPr lang="sl-SI" sz="900" dirty="0">
                <a:latin typeface="Franklin Gothic Book" panose="020B0503020102020204" pitchFamily="34" charset="0"/>
              </a:rPr>
              <a:t>x 33 x 12 cm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="" xmlns:a16="http://schemas.microsoft.com/office/drawing/2014/main" id="{8D5FBFEB-886D-4D97-BC92-A9431B81AF4C}"/>
              </a:ext>
            </a:extLst>
          </p:cNvPr>
          <p:cNvSpPr txBox="1"/>
          <p:nvPr/>
        </p:nvSpPr>
        <p:spPr>
          <a:xfrm>
            <a:off x="4757014" y="4685517"/>
            <a:ext cx="669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i="1" dirty="0">
                <a:latin typeface="Franklin Gothic Book" panose="020B0503020102020204" pitchFamily="34" charset="0"/>
              </a:rPr>
              <a:t>Mali temni semafor </a:t>
            </a:r>
            <a:r>
              <a:rPr lang="sl-SI" sz="1400" dirty="0">
                <a:latin typeface="Franklin Gothic Book" panose="020B0503020102020204" pitchFamily="34" charset="0"/>
              </a:rPr>
              <a:t>je Tihec naredil iz kovine in betona. V zgornjem delu je krogla, okoli katere se razpira oblika sestavljena iz železnih črt. Razmisli, kaj je umetnik želel z njimi prikazati? Zakaj ga je kipar poimenoval </a:t>
            </a:r>
            <a:r>
              <a:rPr lang="sl-SI" sz="1400" i="1" dirty="0">
                <a:latin typeface="Franklin Gothic Book" panose="020B0503020102020204" pitchFamily="34" charset="0"/>
              </a:rPr>
              <a:t>Mali temni semafor</a:t>
            </a:r>
            <a:r>
              <a:rPr lang="sl-SI" sz="1400" dirty="0">
                <a:latin typeface="Franklin Gothic Book" panose="020B0503020102020204" pitchFamily="34" charset="0"/>
              </a:rPr>
              <a:t>? Bi ga ti poimenoval/a kako drugače? Pojasni.  </a:t>
            </a:r>
          </a:p>
        </p:txBody>
      </p:sp>
      <p:sp>
        <p:nvSpPr>
          <p:cNvPr id="2" name="Prostoročno: oblika 1">
            <a:extLst>
              <a:ext uri="{FF2B5EF4-FFF2-40B4-BE49-F238E27FC236}">
                <a16:creationId xmlns="" xmlns:a16="http://schemas.microsoft.com/office/drawing/2014/main" id="{4B920864-F51D-4FA1-A1F1-5091A6734C4D}"/>
              </a:ext>
            </a:extLst>
          </p:cNvPr>
          <p:cNvSpPr/>
          <p:nvPr/>
        </p:nvSpPr>
        <p:spPr>
          <a:xfrm>
            <a:off x="10347400" y="2370114"/>
            <a:ext cx="419450" cy="410958"/>
          </a:xfrm>
          <a:custGeom>
            <a:avLst/>
            <a:gdLst>
              <a:gd name="connsiteX0" fmla="*/ 285226 w 360727"/>
              <a:gd name="connsiteY0" fmla="*/ 67112 h 310393"/>
              <a:gd name="connsiteX1" fmla="*/ 268448 w 360727"/>
              <a:gd name="connsiteY1" fmla="*/ 25167 h 310393"/>
              <a:gd name="connsiteX2" fmla="*/ 243281 w 360727"/>
              <a:gd name="connsiteY2" fmla="*/ 16778 h 310393"/>
              <a:gd name="connsiteX3" fmla="*/ 218114 w 360727"/>
              <a:gd name="connsiteY3" fmla="*/ 0 h 310393"/>
              <a:gd name="connsiteX4" fmla="*/ 142613 w 360727"/>
              <a:gd name="connsiteY4" fmla="*/ 8389 h 310393"/>
              <a:gd name="connsiteX5" fmla="*/ 67112 w 360727"/>
              <a:gd name="connsiteY5" fmla="*/ 33556 h 310393"/>
              <a:gd name="connsiteX6" fmla="*/ 25167 w 360727"/>
              <a:gd name="connsiteY6" fmla="*/ 92279 h 310393"/>
              <a:gd name="connsiteX7" fmla="*/ 8389 w 360727"/>
              <a:gd name="connsiteY7" fmla="*/ 159391 h 310393"/>
              <a:gd name="connsiteX8" fmla="*/ 0 w 360727"/>
              <a:gd name="connsiteY8" fmla="*/ 192947 h 310393"/>
              <a:gd name="connsiteX9" fmla="*/ 16778 w 360727"/>
              <a:gd name="connsiteY9" fmla="*/ 234892 h 310393"/>
              <a:gd name="connsiteX10" fmla="*/ 25167 w 360727"/>
              <a:gd name="connsiteY10" fmla="*/ 260059 h 310393"/>
              <a:gd name="connsiteX11" fmla="*/ 58723 w 360727"/>
              <a:gd name="connsiteY11" fmla="*/ 276837 h 310393"/>
              <a:gd name="connsiteX12" fmla="*/ 83890 w 360727"/>
              <a:gd name="connsiteY12" fmla="*/ 293615 h 310393"/>
              <a:gd name="connsiteX13" fmla="*/ 134224 w 360727"/>
              <a:gd name="connsiteY13" fmla="*/ 310393 h 310393"/>
              <a:gd name="connsiteX14" fmla="*/ 293615 w 360727"/>
              <a:gd name="connsiteY14" fmla="*/ 302004 h 310393"/>
              <a:gd name="connsiteX15" fmla="*/ 343949 w 360727"/>
              <a:gd name="connsiteY15" fmla="*/ 251670 h 310393"/>
              <a:gd name="connsiteX16" fmla="*/ 360727 w 360727"/>
              <a:gd name="connsiteY16" fmla="*/ 192947 h 310393"/>
              <a:gd name="connsiteX17" fmla="*/ 352338 w 360727"/>
              <a:gd name="connsiteY17" fmla="*/ 117446 h 310393"/>
              <a:gd name="connsiteX18" fmla="*/ 335560 w 360727"/>
              <a:gd name="connsiteY18" fmla="*/ 92279 h 310393"/>
              <a:gd name="connsiteX19" fmla="*/ 327171 w 360727"/>
              <a:gd name="connsiteY19" fmla="*/ 67112 h 310393"/>
              <a:gd name="connsiteX20" fmla="*/ 285226 w 360727"/>
              <a:gd name="connsiteY20" fmla="*/ 67112 h 31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0727" h="310393">
                <a:moveTo>
                  <a:pt x="285226" y="67112"/>
                </a:moveTo>
                <a:cubicBezTo>
                  <a:pt x="275439" y="60121"/>
                  <a:pt x="278088" y="36735"/>
                  <a:pt x="268448" y="25167"/>
                </a:cubicBezTo>
                <a:cubicBezTo>
                  <a:pt x="262787" y="18374"/>
                  <a:pt x="251190" y="20733"/>
                  <a:pt x="243281" y="16778"/>
                </a:cubicBezTo>
                <a:cubicBezTo>
                  <a:pt x="234263" y="12269"/>
                  <a:pt x="226503" y="5593"/>
                  <a:pt x="218114" y="0"/>
                </a:cubicBezTo>
                <a:cubicBezTo>
                  <a:pt x="192947" y="2796"/>
                  <a:pt x="167332" y="2896"/>
                  <a:pt x="142613" y="8389"/>
                </a:cubicBezTo>
                <a:cubicBezTo>
                  <a:pt x="116716" y="14144"/>
                  <a:pt x="67112" y="33556"/>
                  <a:pt x="67112" y="33556"/>
                </a:cubicBezTo>
                <a:cubicBezTo>
                  <a:pt x="61412" y="41156"/>
                  <a:pt x="31300" y="80012"/>
                  <a:pt x="25167" y="92279"/>
                </a:cubicBezTo>
                <a:cubicBezTo>
                  <a:pt x="16173" y="110268"/>
                  <a:pt x="12218" y="142161"/>
                  <a:pt x="8389" y="159391"/>
                </a:cubicBezTo>
                <a:cubicBezTo>
                  <a:pt x="5888" y="170646"/>
                  <a:pt x="2796" y="181762"/>
                  <a:pt x="0" y="192947"/>
                </a:cubicBezTo>
                <a:cubicBezTo>
                  <a:pt x="5593" y="206929"/>
                  <a:pt x="11491" y="220792"/>
                  <a:pt x="16778" y="234892"/>
                </a:cubicBezTo>
                <a:cubicBezTo>
                  <a:pt x="19883" y="243172"/>
                  <a:pt x="18914" y="253806"/>
                  <a:pt x="25167" y="260059"/>
                </a:cubicBezTo>
                <a:cubicBezTo>
                  <a:pt x="34010" y="268902"/>
                  <a:pt x="47865" y="270632"/>
                  <a:pt x="58723" y="276837"/>
                </a:cubicBezTo>
                <a:cubicBezTo>
                  <a:pt x="67477" y="281839"/>
                  <a:pt x="74677" y="289520"/>
                  <a:pt x="83890" y="293615"/>
                </a:cubicBezTo>
                <a:cubicBezTo>
                  <a:pt x="100051" y="300798"/>
                  <a:pt x="134224" y="310393"/>
                  <a:pt x="134224" y="310393"/>
                </a:cubicBezTo>
                <a:lnTo>
                  <a:pt x="293615" y="302004"/>
                </a:lnTo>
                <a:cubicBezTo>
                  <a:pt x="316464" y="295606"/>
                  <a:pt x="343949" y="251670"/>
                  <a:pt x="343949" y="251670"/>
                </a:cubicBezTo>
                <a:cubicBezTo>
                  <a:pt x="347905" y="239802"/>
                  <a:pt x="360727" y="203481"/>
                  <a:pt x="360727" y="192947"/>
                </a:cubicBezTo>
                <a:cubicBezTo>
                  <a:pt x="360727" y="167625"/>
                  <a:pt x="358479" y="142012"/>
                  <a:pt x="352338" y="117446"/>
                </a:cubicBezTo>
                <a:cubicBezTo>
                  <a:pt x="349893" y="107665"/>
                  <a:pt x="340069" y="101297"/>
                  <a:pt x="335560" y="92279"/>
                </a:cubicBezTo>
                <a:cubicBezTo>
                  <a:pt x="331605" y="84370"/>
                  <a:pt x="333424" y="73365"/>
                  <a:pt x="327171" y="67112"/>
                </a:cubicBezTo>
                <a:cubicBezTo>
                  <a:pt x="308659" y="48600"/>
                  <a:pt x="295013" y="74103"/>
                  <a:pt x="285226" y="67112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ostoročno: oblika 9">
            <a:extLst>
              <a:ext uri="{FF2B5EF4-FFF2-40B4-BE49-F238E27FC236}">
                <a16:creationId xmlns="" xmlns:a16="http://schemas.microsoft.com/office/drawing/2014/main" id="{C0C4AB01-C5D4-40C7-A40B-F676B0D0D567}"/>
              </a:ext>
            </a:extLst>
          </p:cNvPr>
          <p:cNvSpPr/>
          <p:nvPr/>
        </p:nvSpPr>
        <p:spPr>
          <a:xfrm>
            <a:off x="10037007" y="1752702"/>
            <a:ext cx="453005" cy="679845"/>
          </a:xfrm>
          <a:custGeom>
            <a:avLst/>
            <a:gdLst>
              <a:gd name="connsiteX0" fmla="*/ 453005 w 453005"/>
              <a:gd name="connsiteY0" fmla="*/ 645952 h 645952"/>
              <a:gd name="connsiteX1" fmla="*/ 444616 w 453005"/>
              <a:gd name="connsiteY1" fmla="*/ 604007 h 645952"/>
              <a:gd name="connsiteX2" fmla="*/ 394282 w 453005"/>
              <a:gd name="connsiteY2" fmla="*/ 553673 h 645952"/>
              <a:gd name="connsiteX3" fmla="*/ 360726 w 453005"/>
              <a:gd name="connsiteY3" fmla="*/ 511728 h 645952"/>
              <a:gd name="connsiteX4" fmla="*/ 343948 w 453005"/>
              <a:gd name="connsiteY4" fmla="*/ 478172 h 645952"/>
              <a:gd name="connsiteX5" fmla="*/ 293614 w 453005"/>
              <a:gd name="connsiteY5" fmla="*/ 436227 h 645952"/>
              <a:gd name="connsiteX6" fmla="*/ 243280 w 453005"/>
              <a:gd name="connsiteY6" fmla="*/ 352337 h 645952"/>
              <a:gd name="connsiteX7" fmla="*/ 218113 w 453005"/>
              <a:gd name="connsiteY7" fmla="*/ 343948 h 645952"/>
              <a:gd name="connsiteX8" fmla="*/ 192947 w 453005"/>
              <a:gd name="connsiteY8" fmla="*/ 234892 h 645952"/>
              <a:gd name="connsiteX9" fmla="*/ 167780 w 453005"/>
              <a:gd name="connsiteY9" fmla="*/ 201336 h 645952"/>
              <a:gd name="connsiteX10" fmla="*/ 109057 w 453005"/>
              <a:gd name="connsiteY10" fmla="*/ 125835 h 645952"/>
              <a:gd name="connsiteX11" fmla="*/ 67112 w 453005"/>
              <a:gd name="connsiteY11" fmla="*/ 50334 h 645952"/>
              <a:gd name="connsiteX12" fmla="*/ 0 w 453005"/>
              <a:gd name="connsiteY12" fmla="*/ 0 h 64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3005" h="645952">
                <a:moveTo>
                  <a:pt x="453005" y="645952"/>
                </a:moveTo>
                <a:cubicBezTo>
                  <a:pt x="450209" y="631970"/>
                  <a:pt x="450407" y="617037"/>
                  <a:pt x="444616" y="604007"/>
                </a:cubicBezTo>
                <a:cubicBezTo>
                  <a:pt x="431472" y="574434"/>
                  <a:pt x="418050" y="569518"/>
                  <a:pt x="394282" y="553673"/>
                </a:cubicBezTo>
                <a:cubicBezTo>
                  <a:pt x="373287" y="469694"/>
                  <a:pt x="404854" y="555856"/>
                  <a:pt x="360726" y="511728"/>
                </a:cubicBezTo>
                <a:cubicBezTo>
                  <a:pt x="351883" y="502885"/>
                  <a:pt x="351217" y="488348"/>
                  <a:pt x="343948" y="478172"/>
                </a:cubicBezTo>
                <a:cubicBezTo>
                  <a:pt x="329268" y="457620"/>
                  <a:pt x="313681" y="449605"/>
                  <a:pt x="293614" y="436227"/>
                </a:cubicBezTo>
                <a:cubicBezTo>
                  <a:pt x="285397" y="419793"/>
                  <a:pt x="255428" y="356386"/>
                  <a:pt x="243280" y="352337"/>
                </a:cubicBezTo>
                <a:lnTo>
                  <a:pt x="218113" y="343948"/>
                </a:lnTo>
                <a:cubicBezTo>
                  <a:pt x="214302" y="324895"/>
                  <a:pt x="198465" y="242249"/>
                  <a:pt x="192947" y="234892"/>
                </a:cubicBezTo>
                <a:cubicBezTo>
                  <a:pt x="184558" y="223707"/>
                  <a:pt x="176879" y="211952"/>
                  <a:pt x="167780" y="201336"/>
                </a:cubicBezTo>
                <a:cubicBezTo>
                  <a:pt x="144091" y="173699"/>
                  <a:pt x="122446" y="166003"/>
                  <a:pt x="109057" y="125835"/>
                </a:cubicBezTo>
                <a:cubicBezTo>
                  <a:pt x="100315" y="99609"/>
                  <a:pt x="91837" y="66817"/>
                  <a:pt x="67112" y="50334"/>
                </a:cubicBezTo>
                <a:cubicBezTo>
                  <a:pt x="10197" y="12391"/>
                  <a:pt x="31037" y="31037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: oblika 10">
            <a:extLst>
              <a:ext uri="{FF2B5EF4-FFF2-40B4-BE49-F238E27FC236}">
                <a16:creationId xmlns="" xmlns:a16="http://schemas.microsoft.com/office/drawing/2014/main" id="{32642F2A-71E5-44F9-BFAF-8E5E371B55B0}"/>
              </a:ext>
            </a:extLst>
          </p:cNvPr>
          <p:cNvSpPr/>
          <p:nvPr/>
        </p:nvSpPr>
        <p:spPr>
          <a:xfrm>
            <a:off x="10238343" y="1648513"/>
            <a:ext cx="310392" cy="750478"/>
          </a:xfrm>
          <a:custGeom>
            <a:avLst/>
            <a:gdLst>
              <a:gd name="connsiteX0" fmla="*/ 0 w 310392"/>
              <a:gd name="connsiteY0" fmla="*/ 0 h 713064"/>
              <a:gd name="connsiteX1" fmla="*/ 25166 w 310392"/>
              <a:gd name="connsiteY1" fmla="*/ 41945 h 713064"/>
              <a:gd name="connsiteX2" fmla="*/ 58722 w 310392"/>
              <a:gd name="connsiteY2" fmla="*/ 92279 h 713064"/>
              <a:gd name="connsiteX3" fmla="*/ 75500 w 310392"/>
              <a:gd name="connsiteY3" fmla="*/ 125835 h 713064"/>
              <a:gd name="connsiteX4" fmla="*/ 92278 w 310392"/>
              <a:gd name="connsiteY4" fmla="*/ 151002 h 713064"/>
              <a:gd name="connsiteX5" fmla="*/ 117445 w 310392"/>
              <a:gd name="connsiteY5" fmla="*/ 201336 h 713064"/>
              <a:gd name="connsiteX6" fmla="*/ 142612 w 310392"/>
              <a:gd name="connsiteY6" fmla="*/ 302004 h 713064"/>
              <a:gd name="connsiteX7" fmla="*/ 159390 w 310392"/>
              <a:gd name="connsiteY7" fmla="*/ 369115 h 713064"/>
              <a:gd name="connsiteX8" fmla="*/ 184557 w 310392"/>
              <a:gd name="connsiteY8" fmla="*/ 444616 h 713064"/>
              <a:gd name="connsiteX9" fmla="*/ 209724 w 310392"/>
              <a:gd name="connsiteY9" fmla="*/ 520117 h 713064"/>
              <a:gd name="connsiteX10" fmla="*/ 218113 w 310392"/>
              <a:gd name="connsiteY10" fmla="*/ 545284 h 713064"/>
              <a:gd name="connsiteX11" fmla="*/ 234891 w 310392"/>
              <a:gd name="connsiteY11" fmla="*/ 570451 h 713064"/>
              <a:gd name="connsiteX12" fmla="*/ 243280 w 310392"/>
              <a:gd name="connsiteY12" fmla="*/ 595618 h 713064"/>
              <a:gd name="connsiteX13" fmla="*/ 276836 w 310392"/>
              <a:gd name="connsiteY13" fmla="*/ 645952 h 713064"/>
              <a:gd name="connsiteX14" fmla="*/ 285225 w 310392"/>
              <a:gd name="connsiteY14" fmla="*/ 671119 h 713064"/>
              <a:gd name="connsiteX15" fmla="*/ 302003 w 310392"/>
              <a:gd name="connsiteY15" fmla="*/ 696286 h 713064"/>
              <a:gd name="connsiteX16" fmla="*/ 310392 w 310392"/>
              <a:gd name="connsiteY16" fmla="*/ 713064 h 7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0392" h="713064">
                <a:moveTo>
                  <a:pt x="0" y="0"/>
                </a:moveTo>
                <a:cubicBezTo>
                  <a:pt x="8389" y="13982"/>
                  <a:pt x="16412" y="28189"/>
                  <a:pt x="25166" y="41945"/>
                </a:cubicBezTo>
                <a:cubicBezTo>
                  <a:pt x="35992" y="58957"/>
                  <a:pt x="49704" y="74243"/>
                  <a:pt x="58722" y="92279"/>
                </a:cubicBezTo>
                <a:cubicBezTo>
                  <a:pt x="64315" y="103464"/>
                  <a:pt x="69295" y="114977"/>
                  <a:pt x="75500" y="125835"/>
                </a:cubicBezTo>
                <a:cubicBezTo>
                  <a:pt x="80502" y="134589"/>
                  <a:pt x="87769" y="141984"/>
                  <a:pt x="92278" y="151002"/>
                </a:cubicBezTo>
                <a:cubicBezTo>
                  <a:pt x="127010" y="220466"/>
                  <a:pt x="69362" y="129211"/>
                  <a:pt x="117445" y="201336"/>
                </a:cubicBezTo>
                <a:cubicBezTo>
                  <a:pt x="132725" y="277736"/>
                  <a:pt x="117778" y="208879"/>
                  <a:pt x="142612" y="302004"/>
                </a:cubicBezTo>
                <a:cubicBezTo>
                  <a:pt x="148553" y="324284"/>
                  <a:pt x="152098" y="347239"/>
                  <a:pt x="159390" y="369115"/>
                </a:cubicBezTo>
                <a:lnTo>
                  <a:pt x="184557" y="444616"/>
                </a:lnTo>
                <a:lnTo>
                  <a:pt x="209724" y="520117"/>
                </a:lnTo>
                <a:cubicBezTo>
                  <a:pt x="212520" y="528506"/>
                  <a:pt x="213208" y="537926"/>
                  <a:pt x="218113" y="545284"/>
                </a:cubicBezTo>
                <a:cubicBezTo>
                  <a:pt x="223706" y="553673"/>
                  <a:pt x="230382" y="561433"/>
                  <a:pt x="234891" y="570451"/>
                </a:cubicBezTo>
                <a:cubicBezTo>
                  <a:pt x="238846" y="578360"/>
                  <a:pt x="238986" y="587888"/>
                  <a:pt x="243280" y="595618"/>
                </a:cubicBezTo>
                <a:cubicBezTo>
                  <a:pt x="253073" y="613245"/>
                  <a:pt x="270459" y="626822"/>
                  <a:pt x="276836" y="645952"/>
                </a:cubicBezTo>
                <a:cubicBezTo>
                  <a:pt x="279632" y="654341"/>
                  <a:pt x="281270" y="663210"/>
                  <a:pt x="285225" y="671119"/>
                </a:cubicBezTo>
                <a:cubicBezTo>
                  <a:pt x="289734" y="680137"/>
                  <a:pt x="296816" y="687640"/>
                  <a:pt x="302003" y="696286"/>
                </a:cubicBezTo>
                <a:cubicBezTo>
                  <a:pt x="305220" y="701648"/>
                  <a:pt x="307596" y="707471"/>
                  <a:pt x="310392" y="71306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rostoročno: oblika 11">
            <a:extLst>
              <a:ext uri="{FF2B5EF4-FFF2-40B4-BE49-F238E27FC236}">
                <a16:creationId xmlns="" xmlns:a16="http://schemas.microsoft.com/office/drawing/2014/main" id="{48B5BA31-D5B3-472E-8E02-AB58795734B6}"/>
              </a:ext>
            </a:extLst>
          </p:cNvPr>
          <p:cNvSpPr/>
          <p:nvPr/>
        </p:nvSpPr>
        <p:spPr>
          <a:xfrm>
            <a:off x="10171231" y="1701049"/>
            <a:ext cx="352337" cy="706332"/>
          </a:xfrm>
          <a:custGeom>
            <a:avLst/>
            <a:gdLst>
              <a:gd name="connsiteX0" fmla="*/ 0 w 352337"/>
              <a:gd name="connsiteY0" fmla="*/ 0 h 671119"/>
              <a:gd name="connsiteX1" fmla="*/ 33556 w 352337"/>
              <a:gd name="connsiteY1" fmla="*/ 67112 h 671119"/>
              <a:gd name="connsiteX2" fmla="*/ 83889 w 352337"/>
              <a:gd name="connsiteY2" fmla="*/ 117446 h 671119"/>
              <a:gd name="connsiteX3" fmla="*/ 142612 w 352337"/>
              <a:gd name="connsiteY3" fmla="*/ 184558 h 671119"/>
              <a:gd name="connsiteX4" fmla="*/ 151001 w 352337"/>
              <a:gd name="connsiteY4" fmla="*/ 209725 h 671119"/>
              <a:gd name="connsiteX5" fmla="*/ 184557 w 352337"/>
              <a:gd name="connsiteY5" fmla="*/ 260059 h 671119"/>
              <a:gd name="connsiteX6" fmla="*/ 209724 w 352337"/>
              <a:gd name="connsiteY6" fmla="*/ 335559 h 671119"/>
              <a:gd name="connsiteX7" fmla="*/ 218113 w 352337"/>
              <a:gd name="connsiteY7" fmla="*/ 360726 h 671119"/>
              <a:gd name="connsiteX8" fmla="*/ 226502 w 352337"/>
              <a:gd name="connsiteY8" fmla="*/ 394282 h 671119"/>
              <a:gd name="connsiteX9" fmla="*/ 243280 w 352337"/>
              <a:gd name="connsiteY9" fmla="*/ 444616 h 671119"/>
              <a:gd name="connsiteX10" fmla="*/ 268447 w 352337"/>
              <a:gd name="connsiteY10" fmla="*/ 461394 h 671119"/>
              <a:gd name="connsiteX11" fmla="*/ 293614 w 352337"/>
              <a:gd name="connsiteY11" fmla="*/ 536895 h 671119"/>
              <a:gd name="connsiteX12" fmla="*/ 302003 w 352337"/>
              <a:gd name="connsiteY12" fmla="*/ 562062 h 671119"/>
              <a:gd name="connsiteX13" fmla="*/ 318781 w 352337"/>
              <a:gd name="connsiteY13" fmla="*/ 587229 h 671119"/>
              <a:gd name="connsiteX14" fmla="*/ 335559 w 352337"/>
              <a:gd name="connsiteY14" fmla="*/ 637563 h 671119"/>
              <a:gd name="connsiteX15" fmla="*/ 352337 w 352337"/>
              <a:gd name="connsiteY15" fmla="*/ 671119 h 6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2337" h="671119">
                <a:moveTo>
                  <a:pt x="0" y="0"/>
                </a:moveTo>
                <a:cubicBezTo>
                  <a:pt x="10286" y="25715"/>
                  <a:pt x="15279" y="46550"/>
                  <a:pt x="33556" y="67112"/>
                </a:cubicBezTo>
                <a:cubicBezTo>
                  <a:pt x="49320" y="84846"/>
                  <a:pt x="70727" y="97704"/>
                  <a:pt x="83889" y="117446"/>
                </a:cubicBezTo>
                <a:cubicBezTo>
                  <a:pt x="123038" y="176169"/>
                  <a:pt x="100667" y="156595"/>
                  <a:pt x="142612" y="184558"/>
                </a:cubicBezTo>
                <a:cubicBezTo>
                  <a:pt x="145408" y="192947"/>
                  <a:pt x="146707" y="201995"/>
                  <a:pt x="151001" y="209725"/>
                </a:cubicBezTo>
                <a:cubicBezTo>
                  <a:pt x="160794" y="227352"/>
                  <a:pt x="178180" y="240929"/>
                  <a:pt x="184557" y="260059"/>
                </a:cubicBezTo>
                <a:lnTo>
                  <a:pt x="209724" y="335559"/>
                </a:lnTo>
                <a:cubicBezTo>
                  <a:pt x="212520" y="343948"/>
                  <a:pt x="215968" y="352147"/>
                  <a:pt x="218113" y="360726"/>
                </a:cubicBezTo>
                <a:cubicBezTo>
                  <a:pt x="220909" y="371911"/>
                  <a:pt x="223189" y="383239"/>
                  <a:pt x="226502" y="394282"/>
                </a:cubicBezTo>
                <a:cubicBezTo>
                  <a:pt x="231584" y="411222"/>
                  <a:pt x="228565" y="434806"/>
                  <a:pt x="243280" y="444616"/>
                </a:cubicBezTo>
                <a:lnTo>
                  <a:pt x="268447" y="461394"/>
                </a:lnTo>
                <a:lnTo>
                  <a:pt x="293614" y="536895"/>
                </a:lnTo>
                <a:cubicBezTo>
                  <a:pt x="296410" y="545284"/>
                  <a:pt x="297098" y="554704"/>
                  <a:pt x="302003" y="562062"/>
                </a:cubicBezTo>
                <a:cubicBezTo>
                  <a:pt x="307596" y="570451"/>
                  <a:pt x="314686" y="578016"/>
                  <a:pt x="318781" y="587229"/>
                </a:cubicBezTo>
                <a:cubicBezTo>
                  <a:pt x="325964" y="603390"/>
                  <a:pt x="329966" y="620785"/>
                  <a:pt x="335559" y="637563"/>
                </a:cubicBezTo>
                <a:cubicBezTo>
                  <a:pt x="345199" y="666482"/>
                  <a:pt x="337695" y="656477"/>
                  <a:pt x="352337" y="67111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ostoročno: oblika 12">
            <a:extLst>
              <a:ext uri="{FF2B5EF4-FFF2-40B4-BE49-F238E27FC236}">
                <a16:creationId xmlns="" xmlns:a16="http://schemas.microsoft.com/office/drawing/2014/main" id="{80101C26-31E5-48BB-AF5B-5EBE21B2AFE9}"/>
              </a:ext>
            </a:extLst>
          </p:cNvPr>
          <p:cNvSpPr/>
          <p:nvPr/>
        </p:nvSpPr>
        <p:spPr>
          <a:xfrm>
            <a:off x="10112508" y="1735485"/>
            <a:ext cx="394282" cy="688674"/>
          </a:xfrm>
          <a:custGeom>
            <a:avLst/>
            <a:gdLst>
              <a:gd name="connsiteX0" fmla="*/ 0 w 394282"/>
              <a:gd name="connsiteY0" fmla="*/ 0 h 654341"/>
              <a:gd name="connsiteX1" fmla="*/ 16778 w 394282"/>
              <a:gd name="connsiteY1" fmla="*/ 41945 h 654341"/>
              <a:gd name="connsiteX2" fmla="*/ 67112 w 394282"/>
              <a:gd name="connsiteY2" fmla="*/ 83890 h 654341"/>
              <a:gd name="connsiteX3" fmla="*/ 109057 w 394282"/>
              <a:gd name="connsiteY3" fmla="*/ 151002 h 654341"/>
              <a:gd name="connsiteX4" fmla="*/ 142612 w 394282"/>
              <a:gd name="connsiteY4" fmla="*/ 192947 h 654341"/>
              <a:gd name="connsiteX5" fmla="*/ 176168 w 394282"/>
              <a:gd name="connsiteY5" fmla="*/ 234892 h 654341"/>
              <a:gd name="connsiteX6" fmla="*/ 209724 w 394282"/>
              <a:gd name="connsiteY6" fmla="*/ 276837 h 654341"/>
              <a:gd name="connsiteX7" fmla="*/ 218113 w 394282"/>
              <a:gd name="connsiteY7" fmla="*/ 302003 h 654341"/>
              <a:gd name="connsiteX8" fmla="*/ 251669 w 394282"/>
              <a:gd name="connsiteY8" fmla="*/ 352337 h 654341"/>
              <a:gd name="connsiteX9" fmla="*/ 260058 w 394282"/>
              <a:gd name="connsiteY9" fmla="*/ 377504 h 654341"/>
              <a:gd name="connsiteX10" fmla="*/ 293614 w 394282"/>
              <a:gd name="connsiteY10" fmla="*/ 427838 h 654341"/>
              <a:gd name="connsiteX11" fmla="*/ 310392 w 394282"/>
              <a:gd name="connsiteY11" fmla="*/ 453005 h 654341"/>
              <a:gd name="connsiteX12" fmla="*/ 335559 w 394282"/>
              <a:gd name="connsiteY12" fmla="*/ 503339 h 654341"/>
              <a:gd name="connsiteX13" fmla="*/ 343948 w 394282"/>
              <a:gd name="connsiteY13" fmla="*/ 536895 h 654341"/>
              <a:gd name="connsiteX14" fmla="*/ 352337 w 394282"/>
              <a:gd name="connsiteY14" fmla="*/ 587229 h 654341"/>
              <a:gd name="connsiteX15" fmla="*/ 385893 w 394282"/>
              <a:gd name="connsiteY15" fmla="*/ 637563 h 654341"/>
              <a:gd name="connsiteX16" fmla="*/ 394282 w 394282"/>
              <a:gd name="connsiteY16" fmla="*/ 654341 h 6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282" h="654341">
                <a:moveTo>
                  <a:pt x="0" y="0"/>
                </a:moveTo>
                <a:cubicBezTo>
                  <a:pt x="5593" y="13982"/>
                  <a:pt x="8797" y="29175"/>
                  <a:pt x="16778" y="41945"/>
                </a:cubicBezTo>
                <a:cubicBezTo>
                  <a:pt x="28312" y="60400"/>
                  <a:pt x="49718" y="72294"/>
                  <a:pt x="67112" y="83890"/>
                </a:cubicBezTo>
                <a:cubicBezTo>
                  <a:pt x="87078" y="143789"/>
                  <a:pt x="69175" y="124414"/>
                  <a:pt x="109057" y="151002"/>
                </a:cubicBezTo>
                <a:cubicBezTo>
                  <a:pt x="130143" y="214261"/>
                  <a:pt x="99247" y="138739"/>
                  <a:pt x="142612" y="192947"/>
                </a:cubicBezTo>
                <a:cubicBezTo>
                  <a:pt x="188918" y="250832"/>
                  <a:pt x="104046" y="186811"/>
                  <a:pt x="176168" y="234892"/>
                </a:cubicBezTo>
                <a:cubicBezTo>
                  <a:pt x="197253" y="298148"/>
                  <a:pt x="166359" y="222631"/>
                  <a:pt x="209724" y="276837"/>
                </a:cubicBezTo>
                <a:cubicBezTo>
                  <a:pt x="215248" y="283742"/>
                  <a:pt x="213819" y="294273"/>
                  <a:pt x="218113" y="302003"/>
                </a:cubicBezTo>
                <a:cubicBezTo>
                  <a:pt x="227906" y="319630"/>
                  <a:pt x="245292" y="333207"/>
                  <a:pt x="251669" y="352337"/>
                </a:cubicBezTo>
                <a:cubicBezTo>
                  <a:pt x="254465" y="360726"/>
                  <a:pt x="255764" y="369774"/>
                  <a:pt x="260058" y="377504"/>
                </a:cubicBezTo>
                <a:cubicBezTo>
                  <a:pt x="269851" y="395131"/>
                  <a:pt x="282429" y="411060"/>
                  <a:pt x="293614" y="427838"/>
                </a:cubicBezTo>
                <a:cubicBezTo>
                  <a:pt x="299207" y="436227"/>
                  <a:pt x="307204" y="443440"/>
                  <a:pt x="310392" y="453005"/>
                </a:cubicBezTo>
                <a:cubicBezTo>
                  <a:pt x="321969" y="487737"/>
                  <a:pt x="313876" y="470814"/>
                  <a:pt x="335559" y="503339"/>
                </a:cubicBezTo>
                <a:cubicBezTo>
                  <a:pt x="338355" y="514524"/>
                  <a:pt x="341687" y="525589"/>
                  <a:pt x="343948" y="536895"/>
                </a:cubicBezTo>
                <a:cubicBezTo>
                  <a:pt x="347284" y="553574"/>
                  <a:pt x="345795" y="571528"/>
                  <a:pt x="352337" y="587229"/>
                </a:cubicBezTo>
                <a:cubicBezTo>
                  <a:pt x="360093" y="605843"/>
                  <a:pt x="376875" y="619527"/>
                  <a:pt x="385893" y="637563"/>
                </a:cubicBezTo>
                <a:lnTo>
                  <a:pt x="394282" y="65434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ostoročno: oblika 13">
            <a:extLst>
              <a:ext uri="{FF2B5EF4-FFF2-40B4-BE49-F238E27FC236}">
                <a16:creationId xmlns="" xmlns:a16="http://schemas.microsoft.com/office/drawing/2014/main" id="{16DDB24F-6F2F-453F-A836-77B69DBFC2FB}"/>
              </a:ext>
            </a:extLst>
          </p:cNvPr>
          <p:cNvSpPr/>
          <p:nvPr/>
        </p:nvSpPr>
        <p:spPr>
          <a:xfrm>
            <a:off x="10347399" y="1629974"/>
            <a:ext cx="218159" cy="785795"/>
          </a:xfrm>
          <a:custGeom>
            <a:avLst/>
            <a:gdLst>
              <a:gd name="connsiteX0" fmla="*/ 0 w 218159"/>
              <a:gd name="connsiteY0" fmla="*/ 0 h 746620"/>
              <a:gd name="connsiteX1" fmla="*/ 33556 w 218159"/>
              <a:gd name="connsiteY1" fmla="*/ 92279 h 746620"/>
              <a:gd name="connsiteX2" fmla="*/ 41945 w 218159"/>
              <a:gd name="connsiteY2" fmla="*/ 142613 h 746620"/>
              <a:gd name="connsiteX3" fmla="*/ 58723 w 218159"/>
              <a:gd name="connsiteY3" fmla="*/ 192947 h 746620"/>
              <a:gd name="connsiteX4" fmla="*/ 75501 w 218159"/>
              <a:gd name="connsiteY4" fmla="*/ 293615 h 746620"/>
              <a:gd name="connsiteX5" fmla="*/ 117446 w 218159"/>
              <a:gd name="connsiteY5" fmla="*/ 419449 h 746620"/>
              <a:gd name="connsiteX6" fmla="*/ 125835 w 218159"/>
              <a:gd name="connsiteY6" fmla="*/ 444616 h 746620"/>
              <a:gd name="connsiteX7" fmla="*/ 134224 w 218159"/>
              <a:gd name="connsiteY7" fmla="*/ 469783 h 746620"/>
              <a:gd name="connsiteX8" fmla="*/ 142613 w 218159"/>
              <a:gd name="connsiteY8" fmla="*/ 520117 h 746620"/>
              <a:gd name="connsiteX9" fmla="*/ 159391 w 218159"/>
              <a:gd name="connsiteY9" fmla="*/ 570451 h 746620"/>
              <a:gd name="connsiteX10" fmla="*/ 167780 w 218159"/>
              <a:gd name="connsiteY10" fmla="*/ 604007 h 746620"/>
              <a:gd name="connsiteX11" fmla="*/ 184558 w 218159"/>
              <a:gd name="connsiteY11" fmla="*/ 654341 h 746620"/>
              <a:gd name="connsiteX12" fmla="*/ 201336 w 218159"/>
              <a:gd name="connsiteY12" fmla="*/ 679508 h 746620"/>
              <a:gd name="connsiteX13" fmla="*/ 218114 w 218159"/>
              <a:gd name="connsiteY13" fmla="*/ 746620 h 74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159" h="746620">
                <a:moveTo>
                  <a:pt x="0" y="0"/>
                </a:moveTo>
                <a:cubicBezTo>
                  <a:pt x="7626" y="19064"/>
                  <a:pt x="30479" y="73816"/>
                  <a:pt x="33556" y="92279"/>
                </a:cubicBezTo>
                <a:cubicBezTo>
                  <a:pt x="36352" y="109057"/>
                  <a:pt x="37820" y="126111"/>
                  <a:pt x="41945" y="142613"/>
                </a:cubicBezTo>
                <a:cubicBezTo>
                  <a:pt x="46234" y="159771"/>
                  <a:pt x="55816" y="175502"/>
                  <a:pt x="58723" y="192947"/>
                </a:cubicBezTo>
                <a:cubicBezTo>
                  <a:pt x="64316" y="226503"/>
                  <a:pt x="64743" y="261342"/>
                  <a:pt x="75501" y="293615"/>
                </a:cubicBezTo>
                <a:lnTo>
                  <a:pt x="117446" y="419449"/>
                </a:lnTo>
                <a:lnTo>
                  <a:pt x="125835" y="444616"/>
                </a:lnTo>
                <a:cubicBezTo>
                  <a:pt x="128631" y="453005"/>
                  <a:pt x="132770" y="461061"/>
                  <a:pt x="134224" y="469783"/>
                </a:cubicBezTo>
                <a:cubicBezTo>
                  <a:pt x="137020" y="486561"/>
                  <a:pt x="138488" y="503615"/>
                  <a:pt x="142613" y="520117"/>
                </a:cubicBezTo>
                <a:cubicBezTo>
                  <a:pt x="146902" y="537275"/>
                  <a:pt x="155102" y="553293"/>
                  <a:pt x="159391" y="570451"/>
                </a:cubicBezTo>
                <a:cubicBezTo>
                  <a:pt x="162187" y="581636"/>
                  <a:pt x="164467" y="592964"/>
                  <a:pt x="167780" y="604007"/>
                </a:cubicBezTo>
                <a:cubicBezTo>
                  <a:pt x="172862" y="620947"/>
                  <a:pt x="174748" y="639626"/>
                  <a:pt x="184558" y="654341"/>
                </a:cubicBezTo>
                <a:cubicBezTo>
                  <a:pt x="190151" y="662730"/>
                  <a:pt x="197241" y="670295"/>
                  <a:pt x="201336" y="679508"/>
                </a:cubicBezTo>
                <a:cubicBezTo>
                  <a:pt x="219883" y="721238"/>
                  <a:pt x="218114" y="716555"/>
                  <a:pt x="218114" y="74662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ostoročno: oblika 14">
            <a:extLst>
              <a:ext uri="{FF2B5EF4-FFF2-40B4-BE49-F238E27FC236}">
                <a16:creationId xmlns="" xmlns:a16="http://schemas.microsoft.com/office/drawing/2014/main" id="{59C23230-2993-4942-93A6-18556CB33E0D}"/>
              </a:ext>
            </a:extLst>
          </p:cNvPr>
          <p:cNvSpPr/>
          <p:nvPr/>
        </p:nvSpPr>
        <p:spPr>
          <a:xfrm>
            <a:off x="10011840" y="1796848"/>
            <a:ext cx="461394" cy="635699"/>
          </a:xfrm>
          <a:custGeom>
            <a:avLst/>
            <a:gdLst>
              <a:gd name="connsiteX0" fmla="*/ 0 w 461394"/>
              <a:gd name="connsiteY0" fmla="*/ 0 h 604007"/>
              <a:gd name="connsiteX1" fmla="*/ 41945 w 461394"/>
              <a:gd name="connsiteY1" fmla="*/ 33556 h 604007"/>
              <a:gd name="connsiteX2" fmla="*/ 50334 w 461394"/>
              <a:gd name="connsiteY2" fmla="*/ 58723 h 604007"/>
              <a:gd name="connsiteX3" fmla="*/ 67112 w 461394"/>
              <a:gd name="connsiteY3" fmla="*/ 83890 h 604007"/>
              <a:gd name="connsiteX4" fmla="*/ 92279 w 461394"/>
              <a:gd name="connsiteY4" fmla="*/ 159391 h 604007"/>
              <a:gd name="connsiteX5" fmla="*/ 100668 w 461394"/>
              <a:gd name="connsiteY5" fmla="*/ 184558 h 604007"/>
              <a:gd name="connsiteX6" fmla="*/ 117446 w 461394"/>
              <a:gd name="connsiteY6" fmla="*/ 209725 h 604007"/>
              <a:gd name="connsiteX7" fmla="*/ 125835 w 461394"/>
              <a:gd name="connsiteY7" fmla="*/ 234891 h 604007"/>
              <a:gd name="connsiteX8" fmla="*/ 201336 w 461394"/>
              <a:gd name="connsiteY8" fmla="*/ 276836 h 604007"/>
              <a:gd name="connsiteX9" fmla="*/ 218114 w 461394"/>
              <a:gd name="connsiteY9" fmla="*/ 310392 h 604007"/>
              <a:gd name="connsiteX10" fmla="*/ 234891 w 461394"/>
              <a:gd name="connsiteY10" fmla="*/ 335559 h 604007"/>
              <a:gd name="connsiteX11" fmla="*/ 260058 w 461394"/>
              <a:gd name="connsiteY11" fmla="*/ 385893 h 604007"/>
              <a:gd name="connsiteX12" fmla="*/ 310392 w 461394"/>
              <a:gd name="connsiteY12" fmla="*/ 419449 h 604007"/>
              <a:gd name="connsiteX13" fmla="*/ 343948 w 461394"/>
              <a:gd name="connsiteY13" fmla="*/ 469783 h 604007"/>
              <a:gd name="connsiteX14" fmla="*/ 360726 w 461394"/>
              <a:gd name="connsiteY14" fmla="*/ 494950 h 604007"/>
              <a:gd name="connsiteX15" fmla="*/ 385893 w 461394"/>
              <a:gd name="connsiteY15" fmla="*/ 520117 h 604007"/>
              <a:gd name="connsiteX16" fmla="*/ 419449 w 461394"/>
              <a:gd name="connsiteY16" fmla="*/ 570451 h 604007"/>
              <a:gd name="connsiteX17" fmla="*/ 461394 w 461394"/>
              <a:gd name="connsiteY17" fmla="*/ 604007 h 604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1394" h="604007">
                <a:moveTo>
                  <a:pt x="0" y="0"/>
                </a:moveTo>
                <a:cubicBezTo>
                  <a:pt x="13982" y="11185"/>
                  <a:pt x="30292" y="19961"/>
                  <a:pt x="41945" y="33556"/>
                </a:cubicBezTo>
                <a:cubicBezTo>
                  <a:pt x="47700" y="40270"/>
                  <a:pt x="46379" y="50814"/>
                  <a:pt x="50334" y="58723"/>
                </a:cubicBezTo>
                <a:cubicBezTo>
                  <a:pt x="54843" y="67741"/>
                  <a:pt x="63017" y="74677"/>
                  <a:pt x="67112" y="83890"/>
                </a:cubicBezTo>
                <a:lnTo>
                  <a:pt x="92279" y="159391"/>
                </a:lnTo>
                <a:cubicBezTo>
                  <a:pt x="95075" y="167780"/>
                  <a:pt x="95763" y="177200"/>
                  <a:pt x="100668" y="184558"/>
                </a:cubicBezTo>
                <a:cubicBezTo>
                  <a:pt x="106261" y="192947"/>
                  <a:pt x="112937" y="200707"/>
                  <a:pt x="117446" y="209725"/>
                </a:cubicBezTo>
                <a:cubicBezTo>
                  <a:pt x="121401" y="217634"/>
                  <a:pt x="119582" y="228638"/>
                  <a:pt x="125835" y="234891"/>
                </a:cubicBezTo>
                <a:cubicBezTo>
                  <a:pt x="154682" y="263737"/>
                  <a:pt x="169689" y="266287"/>
                  <a:pt x="201336" y="276836"/>
                </a:cubicBezTo>
                <a:cubicBezTo>
                  <a:pt x="206929" y="288021"/>
                  <a:pt x="211910" y="299534"/>
                  <a:pt x="218114" y="310392"/>
                </a:cubicBezTo>
                <a:cubicBezTo>
                  <a:pt x="223116" y="319146"/>
                  <a:pt x="230382" y="326541"/>
                  <a:pt x="234891" y="335559"/>
                </a:cubicBezTo>
                <a:cubicBezTo>
                  <a:pt x="246193" y="358164"/>
                  <a:pt x="238689" y="367195"/>
                  <a:pt x="260058" y="385893"/>
                </a:cubicBezTo>
                <a:cubicBezTo>
                  <a:pt x="275233" y="399172"/>
                  <a:pt x="310392" y="419449"/>
                  <a:pt x="310392" y="419449"/>
                </a:cubicBezTo>
                <a:lnTo>
                  <a:pt x="343948" y="469783"/>
                </a:lnTo>
                <a:cubicBezTo>
                  <a:pt x="349541" y="478172"/>
                  <a:pt x="353597" y="487821"/>
                  <a:pt x="360726" y="494950"/>
                </a:cubicBezTo>
                <a:cubicBezTo>
                  <a:pt x="369115" y="503339"/>
                  <a:pt x="378609" y="510752"/>
                  <a:pt x="385893" y="520117"/>
                </a:cubicBezTo>
                <a:cubicBezTo>
                  <a:pt x="398273" y="536034"/>
                  <a:pt x="402671" y="559266"/>
                  <a:pt x="419449" y="570451"/>
                </a:cubicBezTo>
                <a:cubicBezTo>
                  <a:pt x="451197" y="591616"/>
                  <a:pt x="437487" y="580100"/>
                  <a:pt x="461394" y="60400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ostoročno: oblika 15">
            <a:extLst>
              <a:ext uri="{FF2B5EF4-FFF2-40B4-BE49-F238E27FC236}">
                <a16:creationId xmlns="" xmlns:a16="http://schemas.microsoft.com/office/drawing/2014/main" id="{B6973816-00DF-409E-921A-8DF1A2E7EEE4}"/>
              </a:ext>
            </a:extLst>
          </p:cNvPr>
          <p:cNvSpPr/>
          <p:nvPr/>
        </p:nvSpPr>
        <p:spPr>
          <a:xfrm>
            <a:off x="10406122" y="1621146"/>
            <a:ext cx="142613" cy="794624"/>
          </a:xfrm>
          <a:custGeom>
            <a:avLst/>
            <a:gdLst>
              <a:gd name="connsiteX0" fmla="*/ 0 w 142613"/>
              <a:gd name="connsiteY0" fmla="*/ 0 h 755009"/>
              <a:gd name="connsiteX1" fmla="*/ 8389 w 142613"/>
              <a:gd name="connsiteY1" fmla="*/ 41945 h 755009"/>
              <a:gd name="connsiteX2" fmla="*/ 25167 w 142613"/>
              <a:gd name="connsiteY2" fmla="*/ 100668 h 755009"/>
              <a:gd name="connsiteX3" fmla="*/ 33556 w 142613"/>
              <a:gd name="connsiteY3" fmla="*/ 151002 h 755009"/>
              <a:gd name="connsiteX4" fmla="*/ 50334 w 142613"/>
              <a:gd name="connsiteY4" fmla="*/ 201336 h 755009"/>
              <a:gd name="connsiteX5" fmla="*/ 58723 w 142613"/>
              <a:gd name="connsiteY5" fmla="*/ 226503 h 755009"/>
              <a:gd name="connsiteX6" fmla="*/ 75501 w 142613"/>
              <a:gd name="connsiteY6" fmla="*/ 377505 h 755009"/>
              <a:gd name="connsiteX7" fmla="*/ 83890 w 142613"/>
              <a:gd name="connsiteY7" fmla="*/ 402671 h 755009"/>
              <a:gd name="connsiteX8" fmla="*/ 100668 w 142613"/>
              <a:gd name="connsiteY8" fmla="*/ 469783 h 755009"/>
              <a:gd name="connsiteX9" fmla="*/ 109057 w 142613"/>
              <a:gd name="connsiteY9" fmla="*/ 511728 h 755009"/>
              <a:gd name="connsiteX10" fmla="*/ 117446 w 142613"/>
              <a:gd name="connsiteY10" fmla="*/ 536895 h 755009"/>
              <a:gd name="connsiteX11" fmla="*/ 125835 w 142613"/>
              <a:gd name="connsiteY11" fmla="*/ 587229 h 755009"/>
              <a:gd name="connsiteX12" fmla="*/ 134224 w 142613"/>
              <a:gd name="connsiteY12" fmla="*/ 620785 h 755009"/>
              <a:gd name="connsiteX13" fmla="*/ 142613 w 142613"/>
              <a:gd name="connsiteY13" fmla="*/ 755009 h 7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2613" h="755009">
                <a:moveTo>
                  <a:pt x="0" y="0"/>
                </a:moveTo>
                <a:cubicBezTo>
                  <a:pt x="2796" y="13982"/>
                  <a:pt x="4931" y="28112"/>
                  <a:pt x="8389" y="41945"/>
                </a:cubicBezTo>
                <a:cubicBezTo>
                  <a:pt x="24380" y="105909"/>
                  <a:pt x="9475" y="22210"/>
                  <a:pt x="25167" y="100668"/>
                </a:cubicBezTo>
                <a:cubicBezTo>
                  <a:pt x="28503" y="117347"/>
                  <a:pt x="29431" y="134500"/>
                  <a:pt x="33556" y="151002"/>
                </a:cubicBezTo>
                <a:cubicBezTo>
                  <a:pt x="37845" y="168160"/>
                  <a:pt x="44741" y="184558"/>
                  <a:pt x="50334" y="201336"/>
                </a:cubicBezTo>
                <a:lnTo>
                  <a:pt x="58723" y="226503"/>
                </a:lnTo>
                <a:cubicBezTo>
                  <a:pt x="62260" y="265406"/>
                  <a:pt x="66996" y="334983"/>
                  <a:pt x="75501" y="377505"/>
                </a:cubicBezTo>
                <a:cubicBezTo>
                  <a:pt x="77235" y="386176"/>
                  <a:pt x="81563" y="394140"/>
                  <a:pt x="83890" y="402671"/>
                </a:cubicBezTo>
                <a:cubicBezTo>
                  <a:pt x="89957" y="424918"/>
                  <a:pt x="96146" y="447172"/>
                  <a:pt x="100668" y="469783"/>
                </a:cubicBezTo>
                <a:cubicBezTo>
                  <a:pt x="103464" y="483765"/>
                  <a:pt x="105599" y="497895"/>
                  <a:pt x="109057" y="511728"/>
                </a:cubicBezTo>
                <a:cubicBezTo>
                  <a:pt x="111202" y="520307"/>
                  <a:pt x="115528" y="528263"/>
                  <a:pt x="117446" y="536895"/>
                </a:cubicBezTo>
                <a:cubicBezTo>
                  <a:pt x="121136" y="553499"/>
                  <a:pt x="122499" y="570550"/>
                  <a:pt x="125835" y="587229"/>
                </a:cubicBezTo>
                <a:cubicBezTo>
                  <a:pt x="128096" y="598535"/>
                  <a:pt x="131428" y="609600"/>
                  <a:pt x="134224" y="620785"/>
                </a:cubicBezTo>
                <a:cubicBezTo>
                  <a:pt x="142799" y="749410"/>
                  <a:pt x="142613" y="704582"/>
                  <a:pt x="142613" y="75500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rostoročno: oblika 16">
            <a:extLst>
              <a:ext uri="{FF2B5EF4-FFF2-40B4-BE49-F238E27FC236}">
                <a16:creationId xmlns="" xmlns:a16="http://schemas.microsoft.com/office/drawing/2014/main" id="{2776439C-1F12-4429-BFC5-53647BF00FC7}"/>
              </a:ext>
            </a:extLst>
          </p:cNvPr>
          <p:cNvSpPr/>
          <p:nvPr/>
        </p:nvSpPr>
        <p:spPr>
          <a:xfrm>
            <a:off x="9986673" y="1848062"/>
            <a:ext cx="494950" cy="618041"/>
          </a:xfrm>
          <a:custGeom>
            <a:avLst/>
            <a:gdLst>
              <a:gd name="connsiteX0" fmla="*/ 0 w 494950"/>
              <a:gd name="connsiteY0" fmla="*/ 0 h 587229"/>
              <a:gd name="connsiteX1" fmla="*/ 8389 w 494950"/>
              <a:gd name="connsiteY1" fmla="*/ 41945 h 587229"/>
              <a:gd name="connsiteX2" fmla="*/ 25167 w 494950"/>
              <a:gd name="connsiteY2" fmla="*/ 67112 h 587229"/>
              <a:gd name="connsiteX3" fmla="*/ 75501 w 494950"/>
              <a:gd name="connsiteY3" fmla="*/ 109057 h 587229"/>
              <a:gd name="connsiteX4" fmla="*/ 109057 w 494950"/>
              <a:gd name="connsiteY4" fmla="*/ 159391 h 587229"/>
              <a:gd name="connsiteX5" fmla="*/ 151002 w 494950"/>
              <a:gd name="connsiteY5" fmla="*/ 226502 h 587229"/>
              <a:gd name="connsiteX6" fmla="*/ 184558 w 494950"/>
              <a:gd name="connsiteY6" fmla="*/ 268447 h 587229"/>
              <a:gd name="connsiteX7" fmla="*/ 192947 w 494950"/>
              <a:gd name="connsiteY7" fmla="*/ 293614 h 587229"/>
              <a:gd name="connsiteX8" fmla="*/ 243281 w 494950"/>
              <a:gd name="connsiteY8" fmla="*/ 327170 h 587229"/>
              <a:gd name="connsiteX9" fmla="*/ 302003 w 494950"/>
              <a:gd name="connsiteY9" fmla="*/ 394282 h 587229"/>
              <a:gd name="connsiteX10" fmla="*/ 318781 w 494950"/>
              <a:gd name="connsiteY10" fmla="*/ 419449 h 587229"/>
              <a:gd name="connsiteX11" fmla="*/ 343948 w 494950"/>
              <a:gd name="connsiteY11" fmla="*/ 436227 h 587229"/>
              <a:gd name="connsiteX12" fmla="*/ 402671 w 494950"/>
              <a:gd name="connsiteY12" fmla="*/ 503339 h 587229"/>
              <a:gd name="connsiteX13" fmla="*/ 419449 w 494950"/>
              <a:gd name="connsiteY13" fmla="*/ 528506 h 587229"/>
              <a:gd name="connsiteX14" fmla="*/ 444616 w 494950"/>
              <a:gd name="connsiteY14" fmla="*/ 536895 h 587229"/>
              <a:gd name="connsiteX15" fmla="*/ 469783 w 494950"/>
              <a:gd name="connsiteY15" fmla="*/ 553673 h 587229"/>
              <a:gd name="connsiteX16" fmla="*/ 494950 w 494950"/>
              <a:gd name="connsiteY16" fmla="*/ 587229 h 58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4950" h="587229">
                <a:moveTo>
                  <a:pt x="0" y="0"/>
                </a:moveTo>
                <a:cubicBezTo>
                  <a:pt x="2796" y="13982"/>
                  <a:pt x="3382" y="28594"/>
                  <a:pt x="8389" y="41945"/>
                </a:cubicBezTo>
                <a:cubicBezTo>
                  <a:pt x="11929" y="51385"/>
                  <a:pt x="18712" y="59367"/>
                  <a:pt x="25167" y="67112"/>
                </a:cubicBezTo>
                <a:cubicBezTo>
                  <a:pt x="45352" y="91334"/>
                  <a:pt x="50755" y="92560"/>
                  <a:pt x="75501" y="109057"/>
                </a:cubicBezTo>
                <a:cubicBezTo>
                  <a:pt x="86686" y="125835"/>
                  <a:pt x="102680" y="140261"/>
                  <a:pt x="109057" y="159391"/>
                </a:cubicBezTo>
                <a:cubicBezTo>
                  <a:pt x="129023" y="219289"/>
                  <a:pt x="111120" y="199914"/>
                  <a:pt x="151002" y="226502"/>
                </a:cubicBezTo>
                <a:cubicBezTo>
                  <a:pt x="172088" y="289760"/>
                  <a:pt x="141192" y="214239"/>
                  <a:pt x="184558" y="268447"/>
                </a:cubicBezTo>
                <a:cubicBezTo>
                  <a:pt x="190082" y="275352"/>
                  <a:pt x="188042" y="286256"/>
                  <a:pt x="192947" y="293614"/>
                </a:cubicBezTo>
                <a:cubicBezTo>
                  <a:pt x="210901" y="320545"/>
                  <a:pt x="216896" y="318375"/>
                  <a:pt x="243281" y="327170"/>
                </a:cubicBezTo>
                <a:cubicBezTo>
                  <a:pt x="285225" y="355134"/>
                  <a:pt x="262854" y="335559"/>
                  <a:pt x="302003" y="394282"/>
                </a:cubicBezTo>
                <a:cubicBezTo>
                  <a:pt x="307596" y="402671"/>
                  <a:pt x="310392" y="413856"/>
                  <a:pt x="318781" y="419449"/>
                </a:cubicBezTo>
                <a:lnTo>
                  <a:pt x="343948" y="436227"/>
                </a:lnTo>
                <a:cubicBezTo>
                  <a:pt x="383097" y="494950"/>
                  <a:pt x="360726" y="475376"/>
                  <a:pt x="402671" y="503339"/>
                </a:cubicBezTo>
                <a:cubicBezTo>
                  <a:pt x="408264" y="511728"/>
                  <a:pt x="411576" y="522208"/>
                  <a:pt x="419449" y="528506"/>
                </a:cubicBezTo>
                <a:cubicBezTo>
                  <a:pt x="426354" y="534030"/>
                  <a:pt x="436707" y="532940"/>
                  <a:pt x="444616" y="536895"/>
                </a:cubicBezTo>
                <a:cubicBezTo>
                  <a:pt x="453634" y="541404"/>
                  <a:pt x="461394" y="548080"/>
                  <a:pt x="469783" y="553673"/>
                </a:cubicBezTo>
                <a:cubicBezTo>
                  <a:pt x="488755" y="582130"/>
                  <a:pt x="479432" y="571711"/>
                  <a:pt x="494950" y="58722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ostoročno: oblika 17">
            <a:extLst>
              <a:ext uri="{FF2B5EF4-FFF2-40B4-BE49-F238E27FC236}">
                <a16:creationId xmlns="" xmlns:a16="http://schemas.microsoft.com/office/drawing/2014/main" id="{C309D754-95CD-4357-9C49-BA6FE6553E76}"/>
              </a:ext>
            </a:extLst>
          </p:cNvPr>
          <p:cNvSpPr/>
          <p:nvPr/>
        </p:nvSpPr>
        <p:spPr>
          <a:xfrm>
            <a:off x="10464845" y="1611877"/>
            <a:ext cx="83890" cy="812282"/>
          </a:xfrm>
          <a:custGeom>
            <a:avLst/>
            <a:gdLst>
              <a:gd name="connsiteX0" fmla="*/ 16778 w 83890"/>
              <a:gd name="connsiteY0" fmla="*/ 0 h 771787"/>
              <a:gd name="connsiteX1" fmla="*/ 8389 w 83890"/>
              <a:gd name="connsiteY1" fmla="*/ 41945 h 771787"/>
              <a:gd name="connsiteX2" fmla="*/ 0 w 83890"/>
              <a:gd name="connsiteY2" fmla="*/ 67112 h 771787"/>
              <a:gd name="connsiteX3" fmla="*/ 25167 w 83890"/>
              <a:gd name="connsiteY3" fmla="*/ 167780 h 771787"/>
              <a:gd name="connsiteX4" fmla="*/ 41945 w 83890"/>
              <a:gd name="connsiteY4" fmla="*/ 260059 h 771787"/>
              <a:gd name="connsiteX5" fmla="*/ 58723 w 83890"/>
              <a:gd name="connsiteY5" fmla="*/ 335560 h 771787"/>
              <a:gd name="connsiteX6" fmla="*/ 75501 w 83890"/>
              <a:gd name="connsiteY6" fmla="*/ 528506 h 771787"/>
              <a:gd name="connsiteX7" fmla="*/ 83890 w 83890"/>
              <a:gd name="connsiteY7" fmla="*/ 771787 h 77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890" h="771787">
                <a:moveTo>
                  <a:pt x="16778" y="0"/>
                </a:moveTo>
                <a:cubicBezTo>
                  <a:pt x="13982" y="13982"/>
                  <a:pt x="11847" y="28112"/>
                  <a:pt x="8389" y="41945"/>
                </a:cubicBezTo>
                <a:cubicBezTo>
                  <a:pt x="6244" y="50524"/>
                  <a:pt x="0" y="58269"/>
                  <a:pt x="0" y="67112"/>
                </a:cubicBezTo>
                <a:cubicBezTo>
                  <a:pt x="0" y="131041"/>
                  <a:pt x="14756" y="105312"/>
                  <a:pt x="25167" y="167780"/>
                </a:cubicBezTo>
                <a:cubicBezTo>
                  <a:pt x="49887" y="316100"/>
                  <a:pt x="18495" y="131086"/>
                  <a:pt x="41945" y="260059"/>
                </a:cubicBezTo>
                <a:cubicBezTo>
                  <a:pt x="53756" y="325021"/>
                  <a:pt x="43932" y="291186"/>
                  <a:pt x="58723" y="335560"/>
                </a:cubicBezTo>
                <a:cubicBezTo>
                  <a:pt x="64316" y="399875"/>
                  <a:pt x="73276" y="463986"/>
                  <a:pt x="75501" y="528506"/>
                </a:cubicBezTo>
                <a:lnTo>
                  <a:pt x="83890" y="77178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ostoročno: oblika 18">
            <a:extLst>
              <a:ext uri="{FF2B5EF4-FFF2-40B4-BE49-F238E27FC236}">
                <a16:creationId xmlns="" xmlns:a16="http://schemas.microsoft.com/office/drawing/2014/main" id="{4872112C-D8AD-4056-AA09-19A495A2D29C}"/>
              </a:ext>
            </a:extLst>
          </p:cNvPr>
          <p:cNvSpPr/>
          <p:nvPr/>
        </p:nvSpPr>
        <p:spPr>
          <a:xfrm>
            <a:off x="10213176" y="1683389"/>
            <a:ext cx="318781" cy="723991"/>
          </a:xfrm>
          <a:custGeom>
            <a:avLst/>
            <a:gdLst>
              <a:gd name="connsiteX0" fmla="*/ 0 w 318781"/>
              <a:gd name="connsiteY0" fmla="*/ 0 h 687897"/>
              <a:gd name="connsiteX1" fmla="*/ 41944 w 318781"/>
              <a:gd name="connsiteY1" fmla="*/ 67112 h 687897"/>
              <a:gd name="connsiteX2" fmla="*/ 83889 w 318781"/>
              <a:gd name="connsiteY2" fmla="*/ 134224 h 687897"/>
              <a:gd name="connsiteX3" fmla="*/ 117445 w 318781"/>
              <a:gd name="connsiteY3" fmla="*/ 176169 h 687897"/>
              <a:gd name="connsiteX4" fmla="*/ 142612 w 318781"/>
              <a:gd name="connsiteY4" fmla="*/ 260059 h 687897"/>
              <a:gd name="connsiteX5" fmla="*/ 151001 w 318781"/>
              <a:gd name="connsiteY5" fmla="*/ 285226 h 687897"/>
              <a:gd name="connsiteX6" fmla="*/ 167779 w 318781"/>
              <a:gd name="connsiteY6" fmla="*/ 310393 h 687897"/>
              <a:gd name="connsiteX7" fmla="*/ 184557 w 318781"/>
              <a:gd name="connsiteY7" fmla="*/ 360726 h 687897"/>
              <a:gd name="connsiteX8" fmla="*/ 192946 w 318781"/>
              <a:gd name="connsiteY8" fmla="*/ 385893 h 687897"/>
              <a:gd name="connsiteX9" fmla="*/ 209724 w 318781"/>
              <a:gd name="connsiteY9" fmla="*/ 411060 h 687897"/>
              <a:gd name="connsiteX10" fmla="*/ 234891 w 318781"/>
              <a:gd name="connsiteY10" fmla="*/ 486561 h 687897"/>
              <a:gd name="connsiteX11" fmla="*/ 260058 w 318781"/>
              <a:gd name="connsiteY11" fmla="*/ 536895 h 687897"/>
              <a:gd name="connsiteX12" fmla="*/ 268447 w 318781"/>
              <a:gd name="connsiteY12" fmla="*/ 562062 h 687897"/>
              <a:gd name="connsiteX13" fmla="*/ 285225 w 318781"/>
              <a:gd name="connsiteY13" fmla="*/ 587229 h 687897"/>
              <a:gd name="connsiteX14" fmla="*/ 302003 w 318781"/>
              <a:gd name="connsiteY14" fmla="*/ 637563 h 687897"/>
              <a:gd name="connsiteX15" fmla="*/ 310392 w 318781"/>
              <a:gd name="connsiteY15" fmla="*/ 662730 h 687897"/>
              <a:gd name="connsiteX16" fmla="*/ 318781 w 318781"/>
              <a:gd name="connsiteY16" fmla="*/ 687897 h 68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781" h="687897">
                <a:moveTo>
                  <a:pt x="0" y="0"/>
                </a:moveTo>
                <a:cubicBezTo>
                  <a:pt x="13981" y="22371"/>
                  <a:pt x="33602" y="42085"/>
                  <a:pt x="41944" y="67112"/>
                </a:cubicBezTo>
                <a:cubicBezTo>
                  <a:pt x="61910" y="127011"/>
                  <a:pt x="44007" y="107636"/>
                  <a:pt x="83889" y="134224"/>
                </a:cubicBezTo>
                <a:cubicBezTo>
                  <a:pt x="114484" y="226008"/>
                  <a:pt x="63237" y="89437"/>
                  <a:pt x="117445" y="176169"/>
                </a:cubicBezTo>
                <a:cubicBezTo>
                  <a:pt x="127938" y="192957"/>
                  <a:pt x="136408" y="238345"/>
                  <a:pt x="142612" y="260059"/>
                </a:cubicBezTo>
                <a:cubicBezTo>
                  <a:pt x="145041" y="268562"/>
                  <a:pt x="147046" y="277317"/>
                  <a:pt x="151001" y="285226"/>
                </a:cubicBezTo>
                <a:cubicBezTo>
                  <a:pt x="155510" y="294244"/>
                  <a:pt x="163684" y="301180"/>
                  <a:pt x="167779" y="310393"/>
                </a:cubicBezTo>
                <a:cubicBezTo>
                  <a:pt x="174962" y="326554"/>
                  <a:pt x="178964" y="343948"/>
                  <a:pt x="184557" y="360726"/>
                </a:cubicBezTo>
                <a:cubicBezTo>
                  <a:pt x="187353" y="369115"/>
                  <a:pt x="188041" y="378535"/>
                  <a:pt x="192946" y="385893"/>
                </a:cubicBezTo>
                <a:cubicBezTo>
                  <a:pt x="198539" y="394282"/>
                  <a:pt x="205629" y="401847"/>
                  <a:pt x="209724" y="411060"/>
                </a:cubicBezTo>
                <a:lnTo>
                  <a:pt x="234891" y="486561"/>
                </a:lnTo>
                <a:cubicBezTo>
                  <a:pt x="255977" y="549819"/>
                  <a:pt x="227533" y="471846"/>
                  <a:pt x="260058" y="536895"/>
                </a:cubicBezTo>
                <a:cubicBezTo>
                  <a:pt x="264013" y="544804"/>
                  <a:pt x="264492" y="554153"/>
                  <a:pt x="268447" y="562062"/>
                </a:cubicBezTo>
                <a:cubicBezTo>
                  <a:pt x="272956" y="571080"/>
                  <a:pt x="281130" y="578016"/>
                  <a:pt x="285225" y="587229"/>
                </a:cubicBezTo>
                <a:cubicBezTo>
                  <a:pt x="292408" y="603390"/>
                  <a:pt x="296410" y="620785"/>
                  <a:pt x="302003" y="637563"/>
                </a:cubicBezTo>
                <a:lnTo>
                  <a:pt x="310392" y="662730"/>
                </a:lnTo>
                <a:lnTo>
                  <a:pt x="318781" y="68789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ostoročno: oblika 19">
            <a:extLst>
              <a:ext uri="{FF2B5EF4-FFF2-40B4-BE49-F238E27FC236}">
                <a16:creationId xmlns="" xmlns:a16="http://schemas.microsoft.com/office/drawing/2014/main" id="{A7298254-1DEB-44F3-983A-431EA3E4E458}"/>
              </a:ext>
            </a:extLst>
          </p:cNvPr>
          <p:cNvSpPr/>
          <p:nvPr/>
        </p:nvSpPr>
        <p:spPr>
          <a:xfrm>
            <a:off x="9936339" y="1927525"/>
            <a:ext cx="511728" cy="538578"/>
          </a:xfrm>
          <a:custGeom>
            <a:avLst/>
            <a:gdLst>
              <a:gd name="connsiteX0" fmla="*/ 0 w 511728"/>
              <a:gd name="connsiteY0" fmla="*/ 0 h 511728"/>
              <a:gd name="connsiteX1" fmla="*/ 41945 w 511728"/>
              <a:gd name="connsiteY1" fmla="*/ 33556 h 511728"/>
              <a:gd name="connsiteX2" fmla="*/ 67112 w 511728"/>
              <a:gd name="connsiteY2" fmla="*/ 50334 h 511728"/>
              <a:gd name="connsiteX3" fmla="*/ 100668 w 511728"/>
              <a:gd name="connsiteY3" fmla="*/ 100667 h 511728"/>
              <a:gd name="connsiteX4" fmla="*/ 109057 w 511728"/>
              <a:gd name="connsiteY4" fmla="*/ 125834 h 511728"/>
              <a:gd name="connsiteX5" fmla="*/ 134224 w 511728"/>
              <a:gd name="connsiteY5" fmla="*/ 142612 h 511728"/>
              <a:gd name="connsiteX6" fmla="*/ 184558 w 511728"/>
              <a:gd name="connsiteY6" fmla="*/ 176168 h 511728"/>
              <a:gd name="connsiteX7" fmla="*/ 209725 w 511728"/>
              <a:gd name="connsiteY7" fmla="*/ 201335 h 511728"/>
              <a:gd name="connsiteX8" fmla="*/ 251670 w 511728"/>
              <a:gd name="connsiteY8" fmla="*/ 276836 h 511728"/>
              <a:gd name="connsiteX9" fmla="*/ 302004 w 511728"/>
              <a:gd name="connsiteY9" fmla="*/ 310392 h 511728"/>
              <a:gd name="connsiteX10" fmla="*/ 327170 w 511728"/>
              <a:gd name="connsiteY10" fmla="*/ 327170 h 511728"/>
              <a:gd name="connsiteX11" fmla="*/ 360726 w 511728"/>
              <a:gd name="connsiteY11" fmla="*/ 377504 h 511728"/>
              <a:gd name="connsiteX12" fmla="*/ 369115 w 511728"/>
              <a:gd name="connsiteY12" fmla="*/ 402671 h 511728"/>
              <a:gd name="connsiteX13" fmla="*/ 394282 w 511728"/>
              <a:gd name="connsiteY13" fmla="*/ 419449 h 511728"/>
              <a:gd name="connsiteX14" fmla="*/ 427838 w 511728"/>
              <a:gd name="connsiteY14" fmla="*/ 453005 h 511728"/>
              <a:gd name="connsiteX15" fmla="*/ 444616 w 511728"/>
              <a:gd name="connsiteY15" fmla="*/ 478172 h 511728"/>
              <a:gd name="connsiteX16" fmla="*/ 469783 w 511728"/>
              <a:gd name="connsiteY16" fmla="*/ 486561 h 511728"/>
              <a:gd name="connsiteX17" fmla="*/ 494950 w 511728"/>
              <a:gd name="connsiteY17" fmla="*/ 503339 h 511728"/>
              <a:gd name="connsiteX18" fmla="*/ 511728 w 511728"/>
              <a:gd name="connsiteY18" fmla="*/ 511728 h 5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1728" h="511728">
                <a:moveTo>
                  <a:pt x="0" y="0"/>
                </a:moveTo>
                <a:cubicBezTo>
                  <a:pt x="13982" y="11185"/>
                  <a:pt x="27621" y="22813"/>
                  <a:pt x="41945" y="33556"/>
                </a:cubicBezTo>
                <a:cubicBezTo>
                  <a:pt x="50011" y="39605"/>
                  <a:pt x="60473" y="42746"/>
                  <a:pt x="67112" y="50334"/>
                </a:cubicBezTo>
                <a:cubicBezTo>
                  <a:pt x="80390" y="65509"/>
                  <a:pt x="100668" y="100667"/>
                  <a:pt x="100668" y="100667"/>
                </a:cubicBezTo>
                <a:cubicBezTo>
                  <a:pt x="103464" y="109056"/>
                  <a:pt x="103533" y="118929"/>
                  <a:pt x="109057" y="125834"/>
                </a:cubicBezTo>
                <a:cubicBezTo>
                  <a:pt x="115355" y="133707"/>
                  <a:pt x="126479" y="136157"/>
                  <a:pt x="134224" y="142612"/>
                </a:cubicBezTo>
                <a:cubicBezTo>
                  <a:pt x="176117" y="177523"/>
                  <a:pt x="140330" y="161425"/>
                  <a:pt x="184558" y="176168"/>
                </a:cubicBezTo>
                <a:cubicBezTo>
                  <a:pt x="192947" y="184557"/>
                  <a:pt x="203144" y="191464"/>
                  <a:pt x="209725" y="201335"/>
                </a:cubicBezTo>
                <a:cubicBezTo>
                  <a:pt x="234202" y="238051"/>
                  <a:pt x="191063" y="236431"/>
                  <a:pt x="251670" y="276836"/>
                </a:cubicBezTo>
                <a:lnTo>
                  <a:pt x="302004" y="310392"/>
                </a:lnTo>
                <a:lnTo>
                  <a:pt x="327170" y="327170"/>
                </a:lnTo>
                <a:cubicBezTo>
                  <a:pt x="338355" y="343948"/>
                  <a:pt x="354349" y="358374"/>
                  <a:pt x="360726" y="377504"/>
                </a:cubicBezTo>
                <a:cubicBezTo>
                  <a:pt x="363522" y="385893"/>
                  <a:pt x="363591" y="395766"/>
                  <a:pt x="369115" y="402671"/>
                </a:cubicBezTo>
                <a:cubicBezTo>
                  <a:pt x="375413" y="410544"/>
                  <a:pt x="385893" y="413856"/>
                  <a:pt x="394282" y="419449"/>
                </a:cubicBezTo>
                <a:cubicBezTo>
                  <a:pt x="412585" y="474359"/>
                  <a:pt x="387164" y="420466"/>
                  <a:pt x="427838" y="453005"/>
                </a:cubicBezTo>
                <a:cubicBezTo>
                  <a:pt x="435711" y="459303"/>
                  <a:pt x="436743" y="471874"/>
                  <a:pt x="444616" y="478172"/>
                </a:cubicBezTo>
                <a:cubicBezTo>
                  <a:pt x="451521" y="483696"/>
                  <a:pt x="461874" y="482606"/>
                  <a:pt x="469783" y="486561"/>
                </a:cubicBezTo>
                <a:cubicBezTo>
                  <a:pt x="478801" y="491070"/>
                  <a:pt x="486304" y="498152"/>
                  <a:pt x="494950" y="503339"/>
                </a:cubicBezTo>
                <a:cubicBezTo>
                  <a:pt x="500312" y="506556"/>
                  <a:pt x="506135" y="508932"/>
                  <a:pt x="511728" y="51172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2" name="Slika 21">
            <a:extLst>
              <a:ext uri="{FF2B5EF4-FFF2-40B4-BE49-F238E27FC236}">
                <a16:creationId xmlns="" xmlns:a16="http://schemas.microsoft.com/office/drawing/2014/main" id="{FA9713A2-98F1-43C4-A6A1-4559BB4E0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21" y="2807411"/>
            <a:ext cx="2677978" cy="1662301"/>
          </a:xfrm>
          <a:prstGeom prst="rect">
            <a:avLst/>
          </a:prstGeom>
        </p:spPr>
      </p:pic>
      <p:sp>
        <p:nvSpPr>
          <p:cNvPr id="24" name="Prostoročno: oblika 23">
            <a:extLst>
              <a:ext uri="{FF2B5EF4-FFF2-40B4-BE49-F238E27FC236}">
                <a16:creationId xmlns="" xmlns:a16="http://schemas.microsoft.com/office/drawing/2014/main" id="{1888D5A4-6E20-4335-A5BB-7BBF335FF06F}"/>
              </a:ext>
            </a:extLst>
          </p:cNvPr>
          <p:cNvSpPr/>
          <p:nvPr/>
        </p:nvSpPr>
        <p:spPr>
          <a:xfrm>
            <a:off x="10347399" y="3808339"/>
            <a:ext cx="511729" cy="487864"/>
          </a:xfrm>
          <a:custGeom>
            <a:avLst/>
            <a:gdLst>
              <a:gd name="connsiteX0" fmla="*/ 352338 w 511729"/>
              <a:gd name="connsiteY0" fmla="*/ 1302 h 487864"/>
              <a:gd name="connsiteX1" fmla="*/ 310393 w 511729"/>
              <a:gd name="connsiteY1" fmla="*/ 34858 h 487864"/>
              <a:gd name="connsiteX2" fmla="*/ 285226 w 511729"/>
              <a:gd name="connsiteY2" fmla="*/ 85192 h 487864"/>
              <a:gd name="connsiteX3" fmla="*/ 234892 w 511729"/>
              <a:gd name="connsiteY3" fmla="*/ 160693 h 487864"/>
              <a:gd name="connsiteX4" fmla="*/ 218114 w 511729"/>
              <a:gd name="connsiteY4" fmla="*/ 185860 h 487864"/>
              <a:gd name="connsiteX5" fmla="*/ 184558 w 511729"/>
              <a:gd name="connsiteY5" fmla="*/ 202638 h 487864"/>
              <a:gd name="connsiteX6" fmla="*/ 142613 w 511729"/>
              <a:gd name="connsiteY6" fmla="*/ 244583 h 487864"/>
              <a:gd name="connsiteX7" fmla="*/ 125835 w 511729"/>
              <a:gd name="connsiteY7" fmla="*/ 269750 h 487864"/>
              <a:gd name="connsiteX8" fmla="*/ 100668 w 511729"/>
              <a:gd name="connsiteY8" fmla="*/ 294917 h 487864"/>
              <a:gd name="connsiteX9" fmla="*/ 41945 w 511729"/>
              <a:gd name="connsiteY9" fmla="*/ 362029 h 487864"/>
              <a:gd name="connsiteX10" fmla="*/ 0 w 511729"/>
              <a:gd name="connsiteY10" fmla="*/ 437530 h 487864"/>
              <a:gd name="connsiteX11" fmla="*/ 33556 w 511729"/>
              <a:gd name="connsiteY11" fmla="*/ 471086 h 487864"/>
              <a:gd name="connsiteX12" fmla="*/ 100668 w 511729"/>
              <a:gd name="connsiteY12" fmla="*/ 487864 h 487864"/>
              <a:gd name="connsiteX13" fmla="*/ 327171 w 511729"/>
              <a:gd name="connsiteY13" fmla="*/ 479475 h 487864"/>
              <a:gd name="connsiteX14" fmla="*/ 385894 w 511729"/>
              <a:gd name="connsiteY14" fmla="*/ 471086 h 487864"/>
              <a:gd name="connsiteX15" fmla="*/ 511729 w 511729"/>
              <a:gd name="connsiteY15" fmla="*/ 462697 h 487864"/>
              <a:gd name="connsiteX16" fmla="*/ 494951 w 511729"/>
              <a:gd name="connsiteY16" fmla="*/ 412363 h 487864"/>
              <a:gd name="connsiteX17" fmla="*/ 486562 w 511729"/>
              <a:gd name="connsiteY17" fmla="*/ 387196 h 487864"/>
              <a:gd name="connsiteX18" fmla="*/ 478173 w 511729"/>
              <a:gd name="connsiteY18" fmla="*/ 320084 h 487864"/>
              <a:gd name="connsiteX19" fmla="*/ 461395 w 511729"/>
              <a:gd name="connsiteY19" fmla="*/ 244583 h 487864"/>
              <a:gd name="connsiteX20" fmla="*/ 444617 w 511729"/>
              <a:gd name="connsiteY20" fmla="*/ 169082 h 487864"/>
              <a:gd name="connsiteX21" fmla="*/ 419450 w 511729"/>
              <a:gd name="connsiteY21" fmla="*/ 93581 h 487864"/>
              <a:gd name="connsiteX22" fmla="*/ 411061 w 511729"/>
              <a:gd name="connsiteY22" fmla="*/ 68414 h 487864"/>
              <a:gd name="connsiteX23" fmla="*/ 394283 w 511729"/>
              <a:gd name="connsiteY23" fmla="*/ 9691 h 487864"/>
              <a:gd name="connsiteX24" fmla="*/ 352338 w 511729"/>
              <a:gd name="connsiteY24" fmla="*/ 1302 h 4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1729" h="487864">
                <a:moveTo>
                  <a:pt x="352338" y="1302"/>
                </a:moveTo>
                <a:cubicBezTo>
                  <a:pt x="338356" y="5496"/>
                  <a:pt x="323054" y="22197"/>
                  <a:pt x="310393" y="34858"/>
                </a:cubicBezTo>
                <a:cubicBezTo>
                  <a:pt x="282462" y="62789"/>
                  <a:pt x="302283" y="54489"/>
                  <a:pt x="285226" y="85192"/>
                </a:cubicBezTo>
                <a:lnTo>
                  <a:pt x="234892" y="160693"/>
                </a:lnTo>
                <a:cubicBezTo>
                  <a:pt x="229299" y="169082"/>
                  <a:pt x="227132" y="181351"/>
                  <a:pt x="218114" y="185860"/>
                </a:cubicBezTo>
                <a:lnTo>
                  <a:pt x="184558" y="202638"/>
                </a:lnTo>
                <a:cubicBezTo>
                  <a:pt x="139817" y="269750"/>
                  <a:pt x="198540" y="188656"/>
                  <a:pt x="142613" y="244583"/>
                </a:cubicBezTo>
                <a:cubicBezTo>
                  <a:pt x="135484" y="251712"/>
                  <a:pt x="132290" y="262005"/>
                  <a:pt x="125835" y="269750"/>
                </a:cubicBezTo>
                <a:cubicBezTo>
                  <a:pt x="118240" y="278864"/>
                  <a:pt x="107952" y="285552"/>
                  <a:pt x="100668" y="294917"/>
                </a:cubicBezTo>
                <a:cubicBezTo>
                  <a:pt x="47968" y="362674"/>
                  <a:pt x="90666" y="329549"/>
                  <a:pt x="41945" y="362029"/>
                </a:cubicBezTo>
                <a:cubicBezTo>
                  <a:pt x="3484" y="419721"/>
                  <a:pt x="14766" y="393233"/>
                  <a:pt x="0" y="437530"/>
                </a:cubicBezTo>
                <a:cubicBezTo>
                  <a:pt x="10440" y="468849"/>
                  <a:pt x="746" y="462138"/>
                  <a:pt x="33556" y="471086"/>
                </a:cubicBezTo>
                <a:cubicBezTo>
                  <a:pt x="55803" y="477153"/>
                  <a:pt x="100668" y="487864"/>
                  <a:pt x="100668" y="487864"/>
                </a:cubicBezTo>
                <a:cubicBezTo>
                  <a:pt x="176169" y="485068"/>
                  <a:pt x="251749" y="483912"/>
                  <a:pt x="327171" y="479475"/>
                </a:cubicBezTo>
                <a:cubicBezTo>
                  <a:pt x="346910" y="478314"/>
                  <a:pt x="366202" y="472876"/>
                  <a:pt x="385894" y="471086"/>
                </a:cubicBezTo>
                <a:cubicBezTo>
                  <a:pt x="427759" y="467280"/>
                  <a:pt x="469784" y="465493"/>
                  <a:pt x="511729" y="462697"/>
                </a:cubicBezTo>
                <a:lnTo>
                  <a:pt x="494951" y="412363"/>
                </a:lnTo>
                <a:lnTo>
                  <a:pt x="486562" y="387196"/>
                </a:lnTo>
                <a:cubicBezTo>
                  <a:pt x="483766" y="364825"/>
                  <a:pt x="481601" y="342367"/>
                  <a:pt x="478173" y="320084"/>
                </a:cubicBezTo>
                <a:cubicBezTo>
                  <a:pt x="471848" y="278969"/>
                  <a:pt x="469745" y="282159"/>
                  <a:pt x="461395" y="244583"/>
                </a:cubicBezTo>
                <a:cubicBezTo>
                  <a:pt x="454553" y="213793"/>
                  <a:pt x="453385" y="198309"/>
                  <a:pt x="444617" y="169082"/>
                </a:cubicBezTo>
                <a:lnTo>
                  <a:pt x="419450" y="93581"/>
                </a:lnTo>
                <a:cubicBezTo>
                  <a:pt x="416654" y="85192"/>
                  <a:pt x="413206" y="76993"/>
                  <a:pt x="411061" y="68414"/>
                </a:cubicBezTo>
                <a:cubicBezTo>
                  <a:pt x="405758" y="47201"/>
                  <a:pt x="402306" y="29749"/>
                  <a:pt x="394283" y="9691"/>
                </a:cubicBezTo>
                <a:cubicBezTo>
                  <a:pt x="391961" y="3885"/>
                  <a:pt x="366320" y="-2892"/>
                  <a:pt x="352338" y="1302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PoljeZBesedilom 24">
            <a:extLst>
              <a:ext uri="{FF2B5EF4-FFF2-40B4-BE49-F238E27FC236}">
                <a16:creationId xmlns="" xmlns:a16="http://schemas.microsoft.com/office/drawing/2014/main" id="{5CD62739-E550-4AA9-9259-DCA1DE7A0604}"/>
              </a:ext>
            </a:extLst>
          </p:cNvPr>
          <p:cNvSpPr txBox="1"/>
          <p:nvPr/>
        </p:nvSpPr>
        <p:spPr>
          <a:xfrm>
            <a:off x="6901834" y="1462173"/>
            <a:ext cx="24095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>
                <a:latin typeface="Franklin Gothic No. 2" panose="02000503060000020004" pitchFamily="50" charset="0"/>
              </a:rPr>
              <a:t>JOJ, KOLIKO ČRT! </a:t>
            </a:r>
            <a:endParaRPr lang="sl-SI" sz="1400" b="1" dirty="0" smtClean="0">
              <a:latin typeface="Franklin Gothic No. 2" panose="02000503060000020004" pitchFamily="50" charset="0"/>
            </a:endParaRPr>
          </a:p>
          <a:p>
            <a:r>
              <a:rPr lang="sl-SI" sz="1400" b="1" dirty="0" smtClean="0">
                <a:latin typeface="Franklin Gothic No. 2" panose="02000503060000020004" pitchFamily="50" charset="0"/>
              </a:rPr>
              <a:t>KOLIKO </a:t>
            </a:r>
            <a:r>
              <a:rPr lang="sl-SI" sz="1400" b="1" dirty="0">
                <a:latin typeface="Franklin Gothic No. 2" panose="02000503060000020004" pitchFamily="50" charset="0"/>
              </a:rPr>
              <a:t>JIH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MORAM </a:t>
            </a:r>
            <a:r>
              <a:rPr lang="sl-SI" sz="1400" b="1" dirty="0" smtClean="0">
                <a:latin typeface="Franklin Gothic No. 2" panose="02000503060000020004" pitchFamily="50" charset="0"/>
              </a:rPr>
              <a:t>ŠE NARISATI?</a:t>
            </a:r>
          </a:p>
          <a:p>
            <a:endParaRPr lang="sl-SI" sz="1400" b="1" dirty="0">
              <a:latin typeface="Franklin Gothic No. 2" panose="02000503060000020004" pitchFamily="50" charset="0"/>
            </a:endParaRPr>
          </a:p>
          <a:p>
            <a:r>
              <a:rPr lang="sl-SI" sz="1400" b="1" dirty="0">
                <a:latin typeface="Franklin Gothic No. 2" panose="02000503060000020004" pitchFamily="50" charset="0"/>
              </a:rPr>
              <a:t>ŠE DOBRO, DA JI NE VARIM, KOT JE TO POČEL TIHEC. </a:t>
            </a:r>
          </a:p>
          <a:p>
            <a:endParaRPr lang="sl-SI" sz="1400" b="1" dirty="0">
              <a:latin typeface="Franklin Gothic No. 2" panose="02000503060000020004" pitchFamily="50" charset="0"/>
            </a:endParaRPr>
          </a:p>
        </p:txBody>
      </p:sp>
      <p:sp>
        <p:nvSpPr>
          <p:cNvPr id="26" name="Prostoročno: oblika 25">
            <a:extLst>
              <a:ext uri="{FF2B5EF4-FFF2-40B4-BE49-F238E27FC236}">
                <a16:creationId xmlns="" xmlns:a16="http://schemas.microsoft.com/office/drawing/2014/main" id="{6D096C69-95DF-4E76-8956-DF84F76A9417}"/>
              </a:ext>
            </a:extLst>
          </p:cNvPr>
          <p:cNvSpPr/>
          <p:nvPr/>
        </p:nvSpPr>
        <p:spPr>
          <a:xfrm>
            <a:off x="10305454" y="4060011"/>
            <a:ext cx="964734" cy="340267"/>
          </a:xfrm>
          <a:custGeom>
            <a:avLst/>
            <a:gdLst>
              <a:gd name="connsiteX0" fmla="*/ 0 w 964734"/>
              <a:gd name="connsiteY0" fmla="*/ 151002 h 340267"/>
              <a:gd name="connsiteX1" fmla="*/ 25167 w 964734"/>
              <a:gd name="connsiteY1" fmla="*/ 218114 h 340267"/>
              <a:gd name="connsiteX2" fmla="*/ 41945 w 964734"/>
              <a:gd name="connsiteY2" fmla="*/ 268448 h 340267"/>
              <a:gd name="connsiteX3" fmla="*/ 50334 w 964734"/>
              <a:gd name="connsiteY3" fmla="*/ 293615 h 340267"/>
              <a:gd name="connsiteX4" fmla="*/ 251670 w 964734"/>
              <a:gd name="connsiteY4" fmla="*/ 327171 h 340267"/>
              <a:gd name="connsiteX5" fmla="*/ 520118 w 964734"/>
              <a:gd name="connsiteY5" fmla="*/ 318782 h 340267"/>
              <a:gd name="connsiteX6" fmla="*/ 570452 w 964734"/>
              <a:gd name="connsiteY6" fmla="*/ 310393 h 340267"/>
              <a:gd name="connsiteX7" fmla="*/ 637564 w 964734"/>
              <a:gd name="connsiteY7" fmla="*/ 302004 h 340267"/>
              <a:gd name="connsiteX8" fmla="*/ 805344 w 964734"/>
              <a:gd name="connsiteY8" fmla="*/ 293615 h 340267"/>
              <a:gd name="connsiteX9" fmla="*/ 830511 w 964734"/>
              <a:gd name="connsiteY9" fmla="*/ 285226 h 340267"/>
              <a:gd name="connsiteX10" fmla="*/ 964734 w 964734"/>
              <a:gd name="connsiteY10" fmla="*/ 268448 h 340267"/>
              <a:gd name="connsiteX11" fmla="*/ 939567 w 964734"/>
              <a:gd name="connsiteY11" fmla="*/ 176169 h 340267"/>
              <a:gd name="connsiteX12" fmla="*/ 931178 w 964734"/>
              <a:gd name="connsiteY12" fmla="*/ 151002 h 340267"/>
              <a:gd name="connsiteX13" fmla="*/ 922789 w 964734"/>
              <a:gd name="connsiteY13" fmla="*/ 125835 h 340267"/>
              <a:gd name="connsiteX14" fmla="*/ 906011 w 964734"/>
              <a:gd name="connsiteY14" fmla="*/ 100668 h 340267"/>
              <a:gd name="connsiteX15" fmla="*/ 897622 w 964734"/>
              <a:gd name="connsiteY15" fmla="*/ 67112 h 340267"/>
              <a:gd name="connsiteX16" fmla="*/ 872455 w 964734"/>
              <a:gd name="connsiteY16" fmla="*/ 16778 h 340267"/>
              <a:gd name="connsiteX17" fmla="*/ 847289 w 964734"/>
              <a:gd name="connsiteY17" fmla="*/ 0 h 340267"/>
              <a:gd name="connsiteX18" fmla="*/ 771788 w 964734"/>
              <a:gd name="connsiteY18" fmla="*/ 8389 h 340267"/>
              <a:gd name="connsiteX19" fmla="*/ 721454 w 964734"/>
              <a:gd name="connsiteY19" fmla="*/ 25167 h 340267"/>
              <a:gd name="connsiteX20" fmla="*/ 654342 w 964734"/>
              <a:gd name="connsiteY20" fmla="*/ 41945 h 340267"/>
              <a:gd name="connsiteX21" fmla="*/ 629175 w 964734"/>
              <a:gd name="connsiteY21" fmla="*/ 50334 h 340267"/>
              <a:gd name="connsiteX22" fmla="*/ 562063 w 964734"/>
              <a:gd name="connsiteY22" fmla="*/ 67112 h 340267"/>
              <a:gd name="connsiteX23" fmla="*/ 520118 w 964734"/>
              <a:gd name="connsiteY23" fmla="*/ 75501 h 34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64734" h="340267">
                <a:moveTo>
                  <a:pt x="0" y="151002"/>
                </a:moveTo>
                <a:cubicBezTo>
                  <a:pt x="19888" y="250442"/>
                  <a:pt x="-6253" y="147419"/>
                  <a:pt x="25167" y="218114"/>
                </a:cubicBezTo>
                <a:cubicBezTo>
                  <a:pt x="32350" y="234275"/>
                  <a:pt x="36352" y="251670"/>
                  <a:pt x="41945" y="268448"/>
                </a:cubicBezTo>
                <a:lnTo>
                  <a:pt x="50334" y="293615"/>
                </a:lnTo>
                <a:cubicBezTo>
                  <a:pt x="79081" y="379855"/>
                  <a:pt x="49889" y="318398"/>
                  <a:pt x="251670" y="327171"/>
                </a:cubicBezTo>
                <a:cubicBezTo>
                  <a:pt x="341153" y="324375"/>
                  <a:pt x="430715" y="323487"/>
                  <a:pt x="520118" y="318782"/>
                </a:cubicBezTo>
                <a:cubicBezTo>
                  <a:pt x="537104" y="317888"/>
                  <a:pt x="553614" y="312798"/>
                  <a:pt x="570452" y="310393"/>
                </a:cubicBezTo>
                <a:cubicBezTo>
                  <a:pt x="592770" y="307205"/>
                  <a:pt x="615077" y="303610"/>
                  <a:pt x="637564" y="302004"/>
                </a:cubicBezTo>
                <a:cubicBezTo>
                  <a:pt x="693418" y="298014"/>
                  <a:pt x="749417" y="296411"/>
                  <a:pt x="805344" y="293615"/>
                </a:cubicBezTo>
                <a:cubicBezTo>
                  <a:pt x="813733" y="290819"/>
                  <a:pt x="821776" y="286605"/>
                  <a:pt x="830511" y="285226"/>
                </a:cubicBezTo>
                <a:cubicBezTo>
                  <a:pt x="875048" y="278194"/>
                  <a:pt x="964734" y="268448"/>
                  <a:pt x="964734" y="268448"/>
                </a:cubicBezTo>
                <a:cubicBezTo>
                  <a:pt x="952877" y="209161"/>
                  <a:pt x="960854" y="240030"/>
                  <a:pt x="939567" y="176169"/>
                </a:cubicBezTo>
                <a:lnTo>
                  <a:pt x="931178" y="151002"/>
                </a:lnTo>
                <a:cubicBezTo>
                  <a:pt x="928382" y="142613"/>
                  <a:pt x="927694" y="133193"/>
                  <a:pt x="922789" y="125835"/>
                </a:cubicBezTo>
                <a:lnTo>
                  <a:pt x="906011" y="100668"/>
                </a:lnTo>
                <a:cubicBezTo>
                  <a:pt x="903215" y="89483"/>
                  <a:pt x="900789" y="78198"/>
                  <a:pt x="897622" y="67112"/>
                </a:cubicBezTo>
                <a:cubicBezTo>
                  <a:pt x="892163" y="48007"/>
                  <a:pt x="887162" y="31485"/>
                  <a:pt x="872455" y="16778"/>
                </a:cubicBezTo>
                <a:cubicBezTo>
                  <a:pt x="865326" y="9649"/>
                  <a:pt x="855678" y="5593"/>
                  <a:pt x="847289" y="0"/>
                </a:cubicBezTo>
                <a:cubicBezTo>
                  <a:pt x="822122" y="2796"/>
                  <a:pt x="796618" y="3423"/>
                  <a:pt x="771788" y="8389"/>
                </a:cubicBezTo>
                <a:cubicBezTo>
                  <a:pt x="754446" y="11857"/>
                  <a:pt x="738612" y="20878"/>
                  <a:pt x="721454" y="25167"/>
                </a:cubicBezTo>
                <a:cubicBezTo>
                  <a:pt x="699083" y="30760"/>
                  <a:pt x="676218" y="34653"/>
                  <a:pt x="654342" y="41945"/>
                </a:cubicBezTo>
                <a:cubicBezTo>
                  <a:pt x="645953" y="44741"/>
                  <a:pt x="637706" y="48007"/>
                  <a:pt x="629175" y="50334"/>
                </a:cubicBezTo>
                <a:cubicBezTo>
                  <a:pt x="606928" y="56401"/>
                  <a:pt x="583939" y="59820"/>
                  <a:pt x="562063" y="67112"/>
                </a:cubicBezTo>
                <a:cubicBezTo>
                  <a:pt x="531590" y="77270"/>
                  <a:pt x="545739" y="75501"/>
                  <a:pt x="520118" y="7550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rostoročno: oblika 26">
            <a:extLst>
              <a:ext uri="{FF2B5EF4-FFF2-40B4-BE49-F238E27FC236}">
                <a16:creationId xmlns="" xmlns:a16="http://schemas.microsoft.com/office/drawing/2014/main" id="{8F9308F4-338D-403E-AD56-FF796A1E1A6C}"/>
              </a:ext>
            </a:extLst>
          </p:cNvPr>
          <p:cNvSpPr/>
          <p:nvPr/>
        </p:nvSpPr>
        <p:spPr>
          <a:xfrm>
            <a:off x="10297065" y="4211013"/>
            <a:ext cx="58723" cy="16778"/>
          </a:xfrm>
          <a:custGeom>
            <a:avLst/>
            <a:gdLst>
              <a:gd name="connsiteX0" fmla="*/ 0 w 58723"/>
              <a:gd name="connsiteY0" fmla="*/ 16778 h 16778"/>
              <a:gd name="connsiteX1" fmla="*/ 58723 w 58723"/>
              <a:gd name="connsiteY1" fmla="*/ 0 h 1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23" h="16778">
                <a:moveTo>
                  <a:pt x="0" y="16778"/>
                </a:moveTo>
                <a:cubicBezTo>
                  <a:pt x="48076" y="7163"/>
                  <a:pt x="29192" y="14766"/>
                  <a:pt x="587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546342" y="6356494"/>
            <a:ext cx="11017428" cy="365125"/>
          </a:xfrm>
        </p:spPr>
        <p:txBody>
          <a:bodyPr/>
          <a:lstStyle/>
          <a:p>
            <a:endParaRPr lang="sl-SI"/>
          </a:p>
        </p:txBody>
      </p:sp>
      <p:pic>
        <p:nvPicPr>
          <p:cNvPr id="30" name="Slika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75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D5FDD590-E6F5-4F9E-B79F-50BCD77F8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5" y="513825"/>
            <a:ext cx="3539217" cy="550108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33B07AE9-ECC4-42EF-B3A0-FBD6A8818467}"/>
              </a:ext>
            </a:extLst>
          </p:cNvPr>
          <p:cNvSpPr txBox="1"/>
          <p:nvPr/>
        </p:nvSpPr>
        <p:spPr>
          <a:xfrm>
            <a:off x="537875" y="6009797"/>
            <a:ext cx="4269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dirty="0">
                <a:latin typeface="Franklin Gothic Book" panose="020B0503020102020204" pitchFamily="34" charset="0"/>
              </a:rPr>
              <a:t>Slavko Tihec, </a:t>
            </a:r>
            <a:r>
              <a:rPr lang="sl-SI" sz="900" i="1" dirty="0">
                <a:latin typeface="Franklin Gothic Book" panose="020B0503020102020204" pitchFamily="34" charset="0"/>
              </a:rPr>
              <a:t>Akrobat na kolesu, </a:t>
            </a:r>
            <a:r>
              <a:rPr lang="sl-SI" sz="900" dirty="0">
                <a:latin typeface="Franklin Gothic Book" panose="020B0503020102020204" pitchFamily="34" charset="0"/>
              </a:rPr>
              <a:t>ok. 1959, bron, 53,5 x 28 x 20 cm </a:t>
            </a:r>
          </a:p>
        </p:txBody>
      </p:sp>
      <p:sp>
        <p:nvSpPr>
          <p:cNvPr id="23" name="Elipsa 22"/>
          <p:cNvSpPr/>
          <p:nvPr/>
        </p:nvSpPr>
        <p:spPr>
          <a:xfrm>
            <a:off x="6405001" y="5120159"/>
            <a:ext cx="241907" cy="241907"/>
          </a:xfrm>
          <a:prstGeom prst="ellipse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FF00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="" xmlns:a16="http://schemas.microsoft.com/office/drawing/2014/main" id="{1ED58840-2E50-4E5B-AB4E-0CC15C30A13D}"/>
              </a:ext>
            </a:extLst>
          </p:cNvPr>
          <p:cNvSpPr txBox="1"/>
          <p:nvPr/>
        </p:nvSpPr>
        <p:spPr>
          <a:xfrm>
            <a:off x="7155492" y="4740911"/>
            <a:ext cx="4541628" cy="1346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TA PA JE ČISTO PRAVI AKROBAT!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VOZI SE SAMO NA ENEM KOLESU.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ŠE DOBRO, DA JE KOLO OKROGLE OBLIKE. </a:t>
            </a:r>
          </a:p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ČE BI BILO OGLATO, BI LAHKO PADEL. </a:t>
            </a: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>
          <a:xfrm>
            <a:off x="537875" y="6392406"/>
            <a:ext cx="11025895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sp>
        <p:nvSpPr>
          <p:cNvPr id="14" name="Elipsa 13"/>
          <p:cNvSpPr/>
          <p:nvPr/>
        </p:nvSpPr>
        <p:spPr>
          <a:xfrm>
            <a:off x="5353469" y="5105548"/>
            <a:ext cx="241907" cy="24190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1095" y="4563395"/>
            <a:ext cx="1172014" cy="1479060"/>
          </a:xfrm>
          <a:prstGeom prst="rect">
            <a:avLst/>
          </a:prstGeom>
        </p:spPr>
      </p:pic>
      <p:sp>
        <p:nvSpPr>
          <p:cNvPr id="17" name="Elipsa 16"/>
          <p:cNvSpPr/>
          <p:nvPr/>
        </p:nvSpPr>
        <p:spPr>
          <a:xfrm>
            <a:off x="5355428" y="4181455"/>
            <a:ext cx="241907" cy="24190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5880597" y="3939548"/>
            <a:ext cx="241907" cy="241907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6395001" y="4210110"/>
            <a:ext cx="241907" cy="2419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5159187" y="4648232"/>
            <a:ext cx="241907" cy="24190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6589285" y="4629568"/>
            <a:ext cx="241907" cy="24190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3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D225BE76-D11A-4128-9FB8-E0F5F4B45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11"/>
          <a:stretch/>
        </p:blipFill>
        <p:spPr>
          <a:xfrm>
            <a:off x="4721242" y="1379337"/>
            <a:ext cx="1981365" cy="2881289"/>
          </a:xfrm>
          <a:prstGeom prst="rect">
            <a:avLst/>
          </a:prstGeom>
        </p:spPr>
      </p:pic>
      <p:pic>
        <p:nvPicPr>
          <p:cNvPr id="2050" name="Picture 2" descr="Opis ni na voljo">
            <a:extLst>
              <a:ext uri="{FF2B5EF4-FFF2-40B4-BE49-F238E27FC236}">
                <a16:creationId xmlns="" xmlns:a16="http://schemas.microsoft.com/office/drawing/2014/main" id="{3D9DBD46-7795-432D-8192-75BEB405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59" y="1390034"/>
            <a:ext cx="1990891" cy="28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="" xmlns:a16="http://schemas.microsoft.com/office/drawing/2014/main" id="{5529C07D-AEF9-4FED-881C-4184D26BC136}"/>
              </a:ext>
            </a:extLst>
          </p:cNvPr>
          <p:cNvSpPr txBox="1"/>
          <p:nvPr/>
        </p:nvSpPr>
        <p:spPr>
          <a:xfrm>
            <a:off x="515905" y="762685"/>
            <a:ext cx="41196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latin typeface="Franklin Gothic No. 2" panose="02000503060000020004" pitchFamily="50" charset="0"/>
              </a:rPr>
              <a:t>NAREDI SVOJ OKROGLAST KIP!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Doma poišči različne okrogle predmete.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Sestavi jih v nove, izvirne kompozicije.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Predmete lahko prilepiš z močnejšim lepilom.     </a:t>
            </a:r>
            <a:r>
              <a:rPr lang="sl-SI" sz="1400" dirty="0" smtClean="0">
                <a:latin typeface="Franklin Gothic Book" panose="020B0503020102020204" pitchFamily="34" charset="0"/>
              </a:rPr>
              <a:t>              Ali </a:t>
            </a:r>
            <a:r>
              <a:rPr lang="sl-SI" sz="1400" dirty="0">
                <a:latin typeface="Franklin Gothic Book" panose="020B0503020102020204" pitchFamily="34" charset="0"/>
              </a:rPr>
              <a:t>pa jih enostavno sestaviš tako, da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latin typeface="Franklin Gothic Book" panose="020B0503020102020204" pitchFamily="34" charset="0"/>
              </a:rPr>
              <a:t>ne bodo padli. </a:t>
            </a: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endParaRPr lang="sl-SI" sz="1400" dirty="0">
              <a:latin typeface="Franklin Gothic Book" panose="020B0503020102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C4542049-E1D7-4BF2-BF96-53FE187021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803" y="1400731"/>
            <a:ext cx="2160967" cy="2881289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="" xmlns:a16="http://schemas.microsoft.com/office/drawing/2014/main" id="{FE576EBF-C6A6-405E-A589-7DFAD54E8A97}"/>
              </a:ext>
            </a:extLst>
          </p:cNvPr>
          <p:cNvSpPr txBox="1"/>
          <p:nvPr/>
        </p:nvSpPr>
        <p:spPr>
          <a:xfrm>
            <a:off x="537900" y="5256071"/>
            <a:ext cx="11025869" cy="7386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1400" b="1" dirty="0">
                <a:solidFill>
                  <a:schemeClr val="bg1"/>
                </a:solidFill>
                <a:latin typeface="Franklin Gothic No. 2" panose="02000503060000020004" pitchFamily="50" charset="0"/>
              </a:rPr>
              <a:t>USTVARI IZDELEK NA KATEREGA BOŠ PONOSEN/A! </a:t>
            </a:r>
          </a:p>
          <a:p>
            <a:pPr>
              <a:lnSpc>
                <a:spcPct val="150000"/>
              </a:lnSpc>
            </a:pPr>
            <a:r>
              <a:rPr lang="sl-SI" sz="1400" dirty="0">
                <a:solidFill>
                  <a:schemeClr val="bg1"/>
                </a:solidFill>
              </a:rPr>
              <a:t>Fotografijo izdelka nam lahko pošlješ na </a:t>
            </a:r>
            <a:r>
              <a:rPr lang="sl-SI" sz="1400" dirty="0" smtClean="0">
                <a:solidFill>
                  <a:schemeClr val="bg1"/>
                </a:solidFill>
              </a:rPr>
              <a:t>naslov  </a:t>
            </a:r>
            <a:r>
              <a:rPr lang="sl-SI" sz="1400" dirty="0" err="1" smtClean="0">
                <a:solidFill>
                  <a:schemeClr val="bg1"/>
                </a:solidFill>
              </a:rPr>
              <a:t>info</a:t>
            </a:r>
            <a:r>
              <a:rPr lang="sl-SI" sz="1400" dirty="0" smtClean="0">
                <a:solidFill>
                  <a:schemeClr val="bg1"/>
                </a:solidFill>
              </a:rPr>
              <a:t>@</a:t>
            </a:r>
            <a:r>
              <a:rPr lang="sl-SI" sz="1400" dirty="0" err="1" smtClean="0">
                <a:solidFill>
                  <a:schemeClr val="bg1"/>
                </a:solidFill>
              </a:rPr>
              <a:t>ugm</a:t>
            </a:r>
            <a:r>
              <a:rPr lang="sl-SI" sz="1400" dirty="0" smtClean="0">
                <a:solidFill>
                  <a:schemeClr val="bg1"/>
                </a:solidFill>
              </a:rPr>
              <a:t>.si. Objavili </a:t>
            </a:r>
            <a:r>
              <a:rPr lang="sl-SI" sz="1400" dirty="0">
                <a:solidFill>
                  <a:schemeClr val="bg1"/>
                </a:solidFill>
              </a:rPr>
              <a:t>jo bomo na naši spletni </a:t>
            </a:r>
            <a:r>
              <a:rPr lang="sl-SI" sz="1400" dirty="0" smtClean="0">
                <a:solidFill>
                  <a:schemeClr val="bg1"/>
                </a:solidFill>
              </a:rPr>
              <a:t>strani in v našem foto arhivu na portalu </a:t>
            </a:r>
            <a:r>
              <a:rPr lang="sl-SI" sz="1400" dirty="0" err="1" smtClean="0">
                <a:solidFill>
                  <a:schemeClr val="bg1"/>
                </a:solidFill>
              </a:rPr>
              <a:t>Flickr</a:t>
            </a:r>
            <a:r>
              <a:rPr lang="sl-SI" sz="1400" dirty="0" smtClean="0">
                <a:solidFill>
                  <a:schemeClr val="bg1"/>
                </a:solidFill>
              </a:rPr>
              <a:t>. </a:t>
            </a:r>
            <a:endParaRPr lang="sl-SI" sz="1400" dirty="0">
              <a:solidFill>
                <a:schemeClr val="bg1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5EBDD5B5-D9B1-4BF7-B991-AA3A8DB012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09" y="2048308"/>
            <a:ext cx="2308740" cy="230874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="" xmlns:a16="http://schemas.microsoft.com/office/drawing/2014/main" id="{D058434F-91EA-4DBD-A423-1ABA14DCEBE3}"/>
              </a:ext>
            </a:extLst>
          </p:cNvPr>
          <p:cNvSpPr txBox="1"/>
          <p:nvPr/>
        </p:nvSpPr>
        <p:spPr>
          <a:xfrm>
            <a:off x="4615734" y="4282020"/>
            <a:ext cx="6675848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900" dirty="0">
                <a:latin typeface="Franklin Gothic Book" panose="020B0503020102020204" pitchFamily="34" charset="0"/>
              </a:rPr>
              <a:t>Svetla je predmete sestavila tako, da stojijo eden na drugem, ne da bi jih zalepila ali kako drugače pritrdila. Pri okroglih predmetih to ni tako zelo enostavno. </a:t>
            </a: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>
          <a:xfrm>
            <a:off x="500934" y="6386257"/>
            <a:ext cx="11062836" cy="36512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875" y="6368165"/>
            <a:ext cx="1585097" cy="353599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2449" y="6392406"/>
            <a:ext cx="84132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7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988" y="0"/>
            <a:ext cx="5352288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6" y="1249491"/>
            <a:ext cx="10522608" cy="435901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038335" y="1536174"/>
            <a:ext cx="5810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latin typeface="Franklin Gothic Book" panose="020B0503020102020204" pitchFamily="34" charset="0"/>
              </a:rPr>
              <a:t>Raziskujte Zbirko UGM na spletu: 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www.ugm.si/zbirka/ ali  www.museums.si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Sledite nam lahko tudi na družabnih 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omrežjih Facebook in </a:t>
            </a:r>
            <a:r>
              <a:rPr lang="sl-SI" sz="2000" dirty="0" err="1">
                <a:latin typeface="Franklin Gothic Book" panose="020B0503020102020204" pitchFamily="34" charset="0"/>
              </a:rPr>
              <a:t>Instagram</a:t>
            </a:r>
            <a:r>
              <a:rPr lang="sl-SI" sz="2000" dirty="0">
                <a:latin typeface="Franklin Gothic Book" panose="020B0503020102020204" pitchFamily="34" charset="0"/>
              </a:rPr>
              <a:t>.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Naročite se na naš tedenski </a:t>
            </a:r>
            <a:r>
              <a:rPr lang="sl-SI" sz="2000" dirty="0" err="1">
                <a:latin typeface="Franklin Gothic Book" panose="020B0503020102020204" pitchFamily="34" charset="0"/>
              </a:rPr>
              <a:t>novičnik</a:t>
            </a:r>
            <a:r>
              <a:rPr lang="sl-SI" sz="2000" dirty="0">
                <a:latin typeface="Franklin Gothic Book" panose="020B0503020102020204" pitchFamily="34" charset="0"/>
              </a:rPr>
              <a:t>:</a:t>
            </a:r>
          </a:p>
          <a:p>
            <a:r>
              <a:rPr lang="sl-SI" sz="2000" dirty="0">
                <a:latin typeface="Franklin Gothic Book" panose="020B0503020102020204" pitchFamily="34" charset="0"/>
              </a:rPr>
              <a:t>http://www.ugm.si/o-ugm/prijava-na-ugm-novicnik/</a:t>
            </a:r>
          </a:p>
          <a:p>
            <a:endParaRPr lang="sl-SI" sz="2000" dirty="0">
              <a:latin typeface="Franklin Gothic Book" panose="020B0503020102020204" pitchFamily="34" charset="0"/>
            </a:endParaRPr>
          </a:p>
          <a:p>
            <a:r>
              <a:rPr lang="sl-SI" sz="2000" dirty="0">
                <a:latin typeface="Franklin Gothic Book" panose="020B0503020102020204" pitchFamily="34" charset="0"/>
              </a:rPr>
              <a:t>Naloge je pripravila </a:t>
            </a:r>
            <a:r>
              <a:rPr lang="sl-SI" sz="2000" dirty="0" smtClean="0">
                <a:latin typeface="Franklin Gothic Book" panose="020B0503020102020204" pitchFamily="34" charset="0"/>
              </a:rPr>
              <a:t>Brigita Strnad, muzejska svetovalka in vodja pedagoškega programa UGM. 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Avtor </a:t>
            </a:r>
            <a:r>
              <a:rPr lang="sl-SI" sz="2000" dirty="0">
                <a:latin typeface="Franklin Gothic Book" panose="020B0503020102020204" pitchFamily="34" charset="0"/>
              </a:rPr>
              <a:t>podobe Hude mravljice je Nenad </a:t>
            </a:r>
            <a:r>
              <a:rPr lang="sl-SI" sz="2000" dirty="0" err="1">
                <a:latin typeface="Franklin Gothic Book" panose="020B0503020102020204" pitchFamily="34" charset="0"/>
              </a:rPr>
              <a:t>Cizl</a:t>
            </a:r>
            <a:r>
              <a:rPr lang="sl-SI" sz="2000" dirty="0">
                <a:latin typeface="Franklin Gothic Book" panose="020B0503020102020204" pitchFamily="34" charset="0"/>
              </a:rPr>
              <a:t>.</a:t>
            </a: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Avtor </a:t>
            </a:r>
            <a:r>
              <a:rPr lang="sl-SI" sz="2000" dirty="0">
                <a:latin typeface="Franklin Gothic Book" panose="020B0503020102020204" pitchFamily="34" charset="0"/>
              </a:rPr>
              <a:t>nekaterih </a:t>
            </a:r>
            <a:r>
              <a:rPr lang="sl-SI" sz="2000" dirty="0" smtClean="0">
                <a:latin typeface="Franklin Gothic Book" panose="020B0503020102020204" pitchFamily="34" charset="0"/>
              </a:rPr>
              <a:t>fotografij </a:t>
            </a:r>
            <a:r>
              <a:rPr lang="sl-SI" sz="2000" dirty="0">
                <a:latin typeface="Franklin Gothic Book" panose="020B0503020102020204" pitchFamily="34" charset="0"/>
              </a:rPr>
              <a:t>na učnem listu </a:t>
            </a:r>
            <a:r>
              <a:rPr lang="sl-SI" sz="2000" dirty="0" smtClean="0">
                <a:latin typeface="Franklin Gothic Book" panose="020B0503020102020204" pitchFamily="34" charset="0"/>
              </a:rPr>
              <a:t>je </a:t>
            </a:r>
            <a:endParaRPr lang="sl-SI" sz="2000" dirty="0" smtClean="0">
              <a:latin typeface="Franklin Gothic Book" panose="020B0503020102020204" pitchFamily="34" charset="0"/>
            </a:endParaRPr>
          </a:p>
          <a:p>
            <a:r>
              <a:rPr lang="sl-SI" sz="2000" dirty="0" smtClean="0">
                <a:latin typeface="Franklin Gothic Book" panose="020B0503020102020204" pitchFamily="34" charset="0"/>
              </a:rPr>
              <a:t>Damjan </a:t>
            </a:r>
            <a:r>
              <a:rPr lang="sl-SI" sz="2000" dirty="0" smtClean="0">
                <a:latin typeface="Franklin Gothic Book" panose="020B0503020102020204" pitchFamily="34" charset="0"/>
              </a:rPr>
              <a:t>Švarc.</a:t>
            </a:r>
            <a:endParaRPr lang="sl-SI" sz="2000" dirty="0">
              <a:latin typeface="Franklin Gothic Book" panose="020B0503020102020204" pitchFamily="34" charset="0"/>
            </a:endParaRPr>
          </a:p>
        </p:txBody>
      </p:sp>
      <p:sp>
        <p:nvSpPr>
          <p:cNvPr id="2" name="Označba mest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8463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479</Words>
  <Application>Microsoft Office PowerPoint</Application>
  <PresentationFormat>Po meri</PresentationFormat>
  <Paragraphs>49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Ornik</dc:creator>
  <cp:lastModifiedBy>Suzana Jović</cp:lastModifiedBy>
  <cp:revision>39</cp:revision>
  <dcterms:created xsi:type="dcterms:W3CDTF">2021-01-06T08:50:21Z</dcterms:created>
  <dcterms:modified xsi:type="dcterms:W3CDTF">2021-01-08T12:22:34Z</dcterms:modified>
</cp:coreProperties>
</file>