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0" r:id="rId3"/>
    <p:sldId id="259" r:id="rId4"/>
    <p:sldId id="256" r:id="rId5"/>
    <p:sldId id="258" r:id="rId6"/>
    <p:sldId id="262" r:id="rId7"/>
    <p:sldId id="269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nik" initials="O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08" d="100"/>
          <a:sy n="108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C9D40-6754-4867-89EE-CDE435D1B0DD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33519-B57F-49E9-891D-D41CA1C41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46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3519-B57F-49E9-891D-D41CA1C4105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308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3519-B57F-49E9-891D-D41CA1C4105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919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117D9B-8E1A-4D5D-A56C-83F1554FC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DE68861-421D-40BD-8F26-1C92743C0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0EDC15DC-6958-4279-82F3-A04BCC8D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DD81C42-D13E-448D-8D64-0657B922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403F514-0E67-4D7F-9A88-963B85C6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761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4960D2-0F22-482C-B553-3ABB7937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03628397-4CEF-40AF-8C03-AF2961DE3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FC532B8-5966-4371-A7F1-6DC1CCD4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60EA8E44-6E1A-4545-81D2-80930825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BEB186DC-9F24-40BC-BD8F-2061F040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14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AC3525D0-D5B6-4587-BC0B-8DA70DD5B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AF3FF48A-FCC2-460C-8014-6F99ED5FD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2D61F05-D24F-4002-B208-EDA8FE9C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B1E3556-CF76-453E-B2ED-9865672A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8F65515A-9809-424D-8C48-90278427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26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FB0DFE-4B00-443C-A73B-44945347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77131E2-6151-49F3-AD69-98BAC5CBD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B9660BF-5E1B-40BC-9872-47BCBE10A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A584889-52FB-45EB-A234-C8FF3E40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97E9074-06E8-4C9D-9BAE-2C60B13E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10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58805E-5658-4D61-88D3-D4A0E8D8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ED3C7F12-FFA0-44ED-9175-0C80CC95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670E0384-5514-4CEB-B5A9-6E3A3958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A4D8D6D-4184-4E7B-832A-C988A91C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AC93BA4-1235-4857-B1EC-82EA0CCC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936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58BCF2-5138-479C-ADF3-18E9EE18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8B494FB-FDB9-410D-B745-DEA654EE2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AF2F4A52-EED7-4CA2-A6D4-D3E70B418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A6D6170A-14FD-48F3-956A-0E1BD55D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9A4A4B5A-9DF0-4F2A-AA9A-1B17B1D5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475F1540-3516-49E9-8819-BAC29D2A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68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D04CE2-22FB-41CE-9CC9-FE286831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9FEDEB7-1D35-4D54-9814-CF27C5537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CC93EF0C-8AC6-4B06-9209-CF038D73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E26FF747-9160-4016-9AA1-18C6F3184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CEAAF0A9-7802-4C70-9731-C4E9C1C7C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868AA045-7EB2-427C-A17E-55B175A1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0481BE37-76D2-4190-9CDF-2844F9C5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E86371F2-A1E4-4268-8AD7-013B74BB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721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2F4EC6-9E36-4FCD-A62B-F3EB7CFE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B97F0150-7142-4DBD-9037-CD2B50EC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902D0E87-3F03-4995-8A06-E387A956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A7BE83AB-CB64-4F34-A6A0-4B22A08C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909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28E70C2C-D54C-4B93-81D7-74B3C2C1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87FB377A-170B-4565-81D7-942350F2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100FDEA1-D0FB-45F9-A035-66C8A3E4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614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A3CD1A-B492-43F9-966E-A8BFAD91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B6E6208-3BE8-413D-8304-3C4B8A84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0417145E-C8EA-4436-9D70-F53236F81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43A3C6E-7421-47FE-89D9-ADE8C094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E13D1E81-1474-4107-B400-44C04FA6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58BBCB27-7362-4FF9-8404-F5717B11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06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85051D-10D6-4C87-AE89-B6EB56BA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72D839A7-067D-4237-B2B8-5C6ACE833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14527FE8-43C8-4D07-8A8B-3CACECB44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7887D4AC-BEAA-4123-AEA9-3481D699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938CD840-04DE-4788-BB0C-7B44310E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1FA9CA3-9C8C-49FF-8D51-15EF4707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957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38C1BA8F-3842-458F-9AC8-C871E481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E3B03824-E319-42BF-99FC-21A8F142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3E23661-BE49-40EE-8481-EA4F1BB9B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6CC5-FB5B-49DA-A67C-CC2D86E45AE4}" type="datetimeFigureOut">
              <a:rPr lang="sl-SI" smtClean="0"/>
              <a:t>25.1.2021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9D4D1EF3-F36D-4714-88A3-84F1F88F5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49D0A36D-28BC-4FAB-A610-A97D2242C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F749-AE60-4FAD-9113-9F5759BBFD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44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145427" y="2030643"/>
            <a:ext cx="55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latin typeface="Franklin Gothic Book" panose="020B0503020102020204" pitchFamily="34" charset="0"/>
              </a:rPr>
              <a:t>Huda mravljica na obisku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096000" y="3058961"/>
            <a:ext cx="590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Franklin Gothic No. 2" panose="02000503060000020004" pitchFamily="50" charset="0"/>
              </a:rPr>
              <a:t>Trikotniki in druge oblike</a:t>
            </a:r>
            <a:endParaRPr lang="sl-SI" sz="3200" dirty="0">
              <a:latin typeface="Franklin Gothic No. 2" panose="02000503060000020004" pitchFamily="50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145427" y="4456611"/>
            <a:ext cx="294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000" dirty="0" smtClean="0">
              <a:latin typeface="Franklin Gothic Book" panose="020B0503020102020204" pitchFamily="34" charset="0"/>
            </a:endParaRPr>
          </a:p>
          <a:p>
            <a:r>
              <a:rPr lang="sl-SI" sz="3000" dirty="0" smtClean="0">
                <a:latin typeface="Franklin Gothic Book" panose="020B0503020102020204" pitchFamily="34" charset="0"/>
              </a:rPr>
              <a:t>januar 2021</a:t>
            </a:r>
            <a:endParaRPr lang="sl-SI" sz="3000" dirty="0"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="" xmlns:a16="http://schemas.microsoft.com/office/drawing/2014/main" id="{7E757E52-682F-4020-8384-4456D060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316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A6D1176-991A-41DF-A389-11F567CD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/>
          <a:stretch/>
        </p:blipFill>
        <p:spPr>
          <a:xfrm>
            <a:off x="549802" y="318148"/>
            <a:ext cx="6560190" cy="5648957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A9A3F2F7-A863-41DA-95FE-D43891486EF9}"/>
              </a:ext>
            </a:extLst>
          </p:cNvPr>
          <p:cNvSpPr txBox="1"/>
          <p:nvPr/>
        </p:nvSpPr>
        <p:spPr>
          <a:xfrm>
            <a:off x="500523" y="6023088"/>
            <a:ext cx="2640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Borut </a:t>
            </a:r>
            <a:r>
              <a:rPr lang="sl-SI" sz="900" dirty="0" err="1">
                <a:latin typeface="Franklin Gothic Book" panose="020B0503020102020204" pitchFamily="34" charset="0"/>
              </a:rPr>
              <a:t>Popenko</a:t>
            </a:r>
            <a:r>
              <a:rPr lang="sl-SI" sz="900" dirty="0">
                <a:latin typeface="Franklin Gothic Book" panose="020B0503020102020204" pitchFamily="34" charset="0"/>
              </a:rPr>
              <a:t>, Konica, 2000, akril</a:t>
            </a:r>
            <a:r>
              <a:rPr lang="sl-SI" sz="900" dirty="0" smtClean="0">
                <a:latin typeface="Franklin Gothic Book" panose="020B0503020102020204" pitchFamily="34" charset="0"/>
              </a:rPr>
              <a:t>, 134 x 134 cm</a:t>
            </a:r>
            <a:endParaRPr lang="sl-SI" sz="900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38FBE196-54EB-4518-90A3-D2306AAFFD1E}"/>
              </a:ext>
            </a:extLst>
          </p:cNvPr>
          <p:cNvSpPr txBox="1"/>
          <p:nvPr/>
        </p:nvSpPr>
        <p:spPr>
          <a:xfrm>
            <a:off x="7657699" y="1475824"/>
            <a:ext cx="39060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SLIKA NI TO, KAR JE VIDETI.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AMPAK TEGA NE RAZUMEM.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MORAM SI JO OGLEDATI V ŽIVO,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MOGOČE BOM POTEM RAZUMELA. </a:t>
            </a:r>
          </a:p>
          <a:p>
            <a:endParaRPr lang="sl-SI" sz="1600" dirty="0">
              <a:latin typeface="Franklin Gothic No. 2" panose="02000503060000020004" pitchFamily="50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701" y="4461911"/>
            <a:ext cx="2073243" cy="193049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9992" y="3285139"/>
            <a:ext cx="2777016" cy="17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3801F35C-08CD-45C7-8F16-CC597BD91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14537" r="8118" b="7838"/>
          <a:stretch/>
        </p:blipFill>
        <p:spPr>
          <a:xfrm>
            <a:off x="527472" y="801380"/>
            <a:ext cx="4020103" cy="5180721"/>
          </a:xfr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B45A34D4-90EB-4263-AFB3-F3B79581B497}"/>
              </a:ext>
            </a:extLst>
          </p:cNvPr>
          <p:cNvSpPr txBox="1"/>
          <p:nvPr/>
        </p:nvSpPr>
        <p:spPr>
          <a:xfrm>
            <a:off x="428756" y="5982101"/>
            <a:ext cx="29258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Ivan Grohar, </a:t>
            </a:r>
            <a:r>
              <a:rPr lang="sl-SI" sz="900" i="1" dirty="0">
                <a:latin typeface="Franklin Gothic Book" panose="020B0503020102020204" pitchFamily="34" charset="0"/>
              </a:rPr>
              <a:t>Kapelica</a:t>
            </a:r>
            <a:r>
              <a:rPr lang="sl-SI" sz="900" dirty="0">
                <a:latin typeface="Franklin Gothic Book" panose="020B0503020102020204" pitchFamily="34" charset="0"/>
              </a:rPr>
              <a:t>, 1907, olje na platnu, 55 x 44 cm 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6050ADCA-039C-4450-ABCC-D2AA25387C80}"/>
              </a:ext>
            </a:extLst>
          </p:cNvPr>
          <p:cNvSpPr txBox="1"/>
          <p:nvPr/>
        </p:nvSpPr>
        <p:spPr>
          <a:xfrm>
            <a:off x="5102677" y="4405749"/>
            <a:ext cx="55218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Ivan Grohar je naslikal kapelico ob gozdni potki.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Skozi </a:t>
            </a:r>
            <a:r>
              <a:rPr lang="sl-SI" sz="1400" dirty="0">
                <a:latin typeface="Franklin Gothic Book" panose="020B0503020102020204" pitchFamily="34" charset="0"/>
              </a:rPr>
              <a:t>veje smrek pronicajo sončni žarki in jo delno osvetljujejo.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Motiv </a:t>
            </a:r>
            <a:r>
              <a:rPr lang="sl-SI" sz="1400" dirty="0">
                <a:latin typeface="Franklin Gothic Book" panose="020B0503020102020204" pitchFamily="34" charset="0"/>
              </a:rPr>
              <a:t>je </a:t>
            </a:r>
            <a:r>
              <a:rPr lang="sl-SI" sz="1400" dirty="0" smtClean="0">
                <a:latin typeface="Franklin Gothic Book" panose="020B0503020102020204" pitchFamily="34" charset="0"/>
              </a:rPr>
              <a:t>poln </a:t>
            </a:r>
            <a:r>
              <a:rPr lang="sl-SI" sz="1400" dirty="0">
                <a:latin typeface="Franklin Gothic Book" panose="020B0503020102020204" pitchFamily="34" charset="0"/>
              </a:rPr>
              <a:t>igre svetlobe. </a:t>
            </a:r>
            <a:r>
              <a:rPr lang="sl-SI" sz="1400" dirty="0" smtClean="0">
                <a:latin typeface="Franklin Gothic Book" panose="020B0503020102020204" pitchFamily="34" charset="0"/>
              </a:rPr>
              <a:t>Veseli smo, da je prav ta barvita slika,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ki daje prijeten občutek topline, prva slika, ki je bila odkupljena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za Zbirko UGM.  </a:t>
            </a:r>
            <a:endParaRPr lang="sl-SI" sz="1400" dirty="0">
              <a:latin typeface="Franklin Gothic Book" panose="020B05030201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449A039-EC5D-489A-AC1D-DDFC4E4E4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4301" y="750466"/>
            <a:ext cx="2381765" cy="148049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0F13AC13-ABE6-4B74-8B00-6F1EC88B4509}"/>
              </a:ext>
            </a:extLst>
          </p:cNvPr>
          <p:cNvSpPr txBox="1"/>
          <p:nvPr/>
        </p:nvSpPr>
        <p:spPr>
          <a:xfrm>
            <a:off x="5099826" y="2230960"/>
            <a:ext cx="4206601" cy="1023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ZARADI VEJ NE VIDIM DOBRO STREHE.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AMPAK, ALI SE TUDI TEBI ZDI,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DA JE PRAV TAKO KONIČASTA?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72" y="6392406"/>
            <a:ext cx="1585097" cy="3535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4">
            <a:extLst>
              <a:ext uri="{FF2B5EF4-FFF2-40B4-BE49-F238E27FC236}">
                <a16:creationId xmlns:a16="http://schemas.microsoft.com/office/drawing/2014/main" xmlns="" id="{086AFA85-47FC-4D70-9395-700BD96C6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" y="539439"/>
            <a:ext cx="3580365" cy="5422365"/>
          </a:xfrm>
          <a:prstGeom prst="rect">
            <a:avLst/>
          </a:prstGeom>
        </p:spPr>
      </p:pic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xmlns="" id="{008157CE-1AD5-4EA0-8091-752B4C4C5592}"/>
              </a:ext>
            </a:extLst>
          </p:cNvPr>
          <p:cNvCxnSpPr>
            <a:cxnSpLocks/>
          </p:cNvCxnSpPr>
          <p:nvPr/>
        </p:nvCxnSpPr>
        <p:spPr>
          <a:xfrm>
            <a:off x="8084312" y="2381976"/>
            <a:ext cx="1927863" cy="3532322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xmlns="" id="{C9BF5243-3869-4458-9DF7-78EDD933D03E}"/>
              </a:ext>
            </a:extLst>
          </p:cNvPr>
          <p:cNvCxnSpPr/>
          <p:nvPr/>
        </p:nvCxnSpPr>
        <p:spPr>
          <a:xfrm flipH="1">
            <a:off x="6156451" y="2388859"/>
            <a:ext cx="1927862" cy="354608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23319286-5FC6-4E64-BDA7-913704E0D151}"/>
              </a:ext>
            </a:extLst>
          </p:cNvPr>
          <p:cNvSpPr/>
          <p:nvPr/>
        </p:nvSpPr>
        <p:spPr>
          <a:xfrm>
            <a:off x="688921" y="5982454"/>
            <a:ext cx="70879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Alenka Sotler, Ilustracija za knjigo Andreja Brvarja, </a:t>
            </a:r>
            <a:r>
              <a:rPr lang="sl-SI" sz="900" dirty="0" smtClean="0">
                <a:latin typeface="Franklin Gothic Book" panose="020B0503020102020204" pitchFamily="34" charset="0"/>
              </a:rPr>
              <a:t>2006–2007</a:t>
            </a:r>
            <a:r>
              <a:rPr lang="sl-SI" sz="900" dirty="0">
                <a:latin typeface="Franklin Gothic Book" panose="020B0503020102020204" pitchFamily="34" charset="0"/>
              </a:rPr>
              <a:t>, </a:t>
            </a:r>
            <a:r>
              <a:rPr lang="sl-SI" sz="900" dirty="0" smtClean="0">
                <a:latin typeface="Franklin Gothic Book" panose="020B0503020102020204" pitchFamily="34" charset="0"/>
              </a:rPr>
              <a:t>mešana </a:t>
            </a:r>
            <a:r>
              <a:rPr lang="sl-SI" sz="900" dirty="0">
                <a:latin typeface="Franklin Gothic Book" panose="020B0503020102020204" pitchFamily="34" charset="0"/>
              </a:rPr>
              <a:t>tehnika na </a:t>
            </a:r>
            <a:r>
              <a:rPr lang="sl-SI" sz="900" dirty="0" smtClean="0">
                <a:latin typeface="Franklin Gothic Book" panose="020B0503020102020204" pitchFamily="34" charset="0"/>
              </a:rPr>
              <a:t>papirju</a:t>
            </a:r>
            <a:endParaRPr lang="sl-SI" sz="900" dirty="0">
              <a:latin typeface="Franklin Gothic Book" panose="020B05030201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B1C754F-8907-46C2-8BD7-5DCB7D1D2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58" y="4523902"/>
            <a:ext cx="2467557" cy="148925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5C006C13-A472-4493-BD23-43D90ABC67C9}"/>
              </a:ext>
            </a:extLst>
          </p:cNvPr>
          <p:cNvSpPr txBox="1"/>
          <p:nvPr/>
        </p:nvSpPr>
        <p:spPr>
          <a:xfrm>
            <a:off x="5088543" y="424774"/>
            <a:ext cx="6475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ILUSTRATORKA ALENKA JE </a:t>
            </a:r>
            <a:r>
              <a:rPr lang="sl-SI" sz="1400" b="1" dirty="0" smtClean="0">
                <a:latin typeface="Franklin Gothic No. 2" panose="02000503060000020004" pitchFamily="50" charset="0"/>
              </a:rPr>
              <a:t>S </a:t>
            </a:r>
            <a:r>
              <a:rPr lang="sl-SI" sz="1400" b="1" dirty="0">
                <a:latin typeface="Franklin Gothic No. 2" panose="02000503060000020004" pitchFamily="50" charset="0"/>
              </a:rPr>
              <a:t>POMOČJO TRIKOTNIKA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UPODOBILA TRAČNICE, KI SO VEDNO BOLJ DALEČ IN DALEČ.  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xmlns="" id="{CB22843D-8BBA-4DD4-8D11-E444847E3F2A}"/>
              </a:ext>
            </a:extLst>
          </p:cNvPr>
          <p:cNvCxnSpPr/>
          <p:nvPr/>
        </p:nvCxnSpPr>
        <p:spPr>
          <a:xfrm flipV="1">
            <a:off x="6156451" y="5934947"/>
            <a:ext cx="3855725" cy="6883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xmlns="" id="{B8D48443-4A73-4513-914A-AE2FF87BBA52}"/>
              </a:ext>
            </a:extLst>
          </p:cNvPr>
          <p:cNvSpPr txBox="1"/>
          <p:nvPr/>
        </p:nvSpPr>
        <p:spPr>
          <a:xfrm>
            <a:off x="4960364" y="5742053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Avgust Černigoj, Srečko Kosovel, 1926, </a:t>
            </a:r>
            <a:r>
              <a:rPr lang="sl-SI" sz="900" dirty="0" smtClean="0">
                <a:latin typeface="Franklin Gothic Book" panose="020B0503020102020204" pitchFamily="34" charset="0"/>
              </a:rPr>
              <a:t>linorez,</a:t>
            </a:r>
            <a:endParaRPr lang="sl-SI" sz="900" dirty="0">
              <a:latin typeface="Franklin Gothic Book" panose="020B0503020102020204" pitchFamily="34" charset="0"/>
            </a:endParaRPr>
          </a:p>
          <a:p>
            <a:r>
              <a:rPr lang="sl-SI" sz="900" dirty="0">
                <a:latin typeface="Franklin Gothic Book" panose="020B0503020102020204" pitchFamily="34" charset="0"/>
              </a:rPr>
              <a:t>41,9 x 29,8 cm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xmlns="" id="{87D678BD-D71B-4B42-A175-0FDC57905475}"/>
              </a:ext>
            </a:extLst>
          </p:cNvPr>
          <p:cNvSpPr txBox="1"/>
          <p:nvPr/>
        </p:nvSpPr>
        <p:spPr>
          <a:xfrm>
            <a:off x="8169872" y="6123123"/>
            <a:ext cx="2864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Stojan Batič</a:t>
            </a:r>
            <a:r>
              <a:rPr lang="sl-SI" sz="900" dirty="0" smtClean="0">
                <a:latin typeface="Franklin Gothic Book" panose="020B0503020102020204" pitchFamily="34" charset="0"/>
              </a:rPr>
              <a:t>, Manekenka, 1957, bron, 71 x 25 x 13 cm</a:t>
            </a:r>
            <a:endParaRPr lang="sl-SI" sz="900" dirty="0">
              <a:latin typeface="Franklin Gothic Book" panose="020B05030201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xmlns="" id="{8F20B321-BD87-471E-A09E-5C7C96B79313}"/>
              </a:ext>
            </a:extLst>
          </p:cNvPr>
          <p:cNvSpPr txBox="1"/>
          <p:nvPr/>
        </p:nvSpPr>
        <p:spPr>
          <a:xfrm>
            <a:off x="777263" y="762328"/>
            <a:ext cx="8366201" cy="699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Nekateri umetniki svoj svet predstavijo v zelo poenostavljenih </a:t>
            </a:r>
            <a:r>
              <a:rPr lang="sl-SI" sz="1400" dirty="0" smtClean="0">
                <a:latin typeface="Franklin Gothic Book" panose="020B0503020102020204" pitchFamily="34" charset="0"/>
              </a:rPr>
              <a:t>krogih, trikotnih </a:t>
            </a:r>
            <a:r>
              <a:rPr lang="sl-SI" sz="1400" dirty="0">
                <a:latin typeface="Franklin Gothic Book" panose="020B0503020102020204" pitchFamily="34" charset="0"/>
              </a:rPr>
              <a:t>in </a:t>
            </a:r>
            <a:r>
              <a:rPr lang="sl-SI" sz="1400" dirty="0" smtClean="0">
                <a:latin typeface="Franklin Gothic Book" panose="020B0503020102020204" pitchFamily="34" charset="0"/>
              </a:rPr>
              <a:t>drugih oblikah.</a:t>
            </a:r>
            <a:endParaRPr lang="sl-SI" sz="1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Pozorno si oglej spodnji umetnini. Katere </a:t>
            </a:r>
            <a:r>
              <a:rPr lang="sl-SI" sz="1400" dirty="0" smtClean="0">
                <a:latin typeface="Franklin Gothic Book" panose="020B0503020102020204" pitchFamily="34" charset="0"/>
              </a:rPr>
              <a:t>oblike prepoznaš </a:t>
            </a:r>
            <a:r>
              <a:rPr lang="sl-SI" sz="1400" dirty="0">
                <a:latin typeface="Franklin Gothic Book" panose="020B0503020102020204" pitchFamily="34" charset="0"/>
              </a:rPr>
              <a:t>v obrazu </a:t>
            </a:r>
            <a:r>
              <a:rPr lang="sl-SI" sz="1400" dirty="0" smtClean="0">
                <a:latin typeface="Franklin Gothic Book" panose="020B0503020102020204" pitchFamily="34" charset="0"/>
              </a:rPr>
              <a:t>Srečka Kosovela in postavi Manekenke?</a:t>
            </a:r>
            <a:endParaRPr lang="sl-SI" sz="14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C:\Users\Brigita Strnad\AppData\Local\Microsoft\Windows\Temporary Internet Files\Content.Outlook\KR6Z1QJV\Stojan Batič Manekenka 1957 bron 71 x 25 x 13 cm foto Damjan Šva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96" y="1742373"/>
            <a:ext cx="3254674" cy="43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777263" y="2574976"/>
            <a:ext cx="3970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OGLEJ SI TUDI SVOJ SVET: </a:t>
            </a: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SVOJO SOBO, ULICO, </a:t>
            </a: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OBRAZE TVOJIH NAJBLIŽJIH. </a:t>
            </a: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KATERE OBLIKE NAJDEŠ V NJIH? </a:t>
            </a:r>
            <a:endParaRPr lang="sl-SI" sz="1400" b="1" dirty="0">
              <a:latin typeface="Franklin Gothic No. 2" panose="02000503060000020004" pitchFamily="50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74" y="1742373"/>
            <a:ext cx="2872059" cy="38294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87" y="3861047"/>
            <a:ext cx="2900100" cy="18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očno: oblika 2">
            <a:extLst>
              <a:ext uri="{FF2B5EF4-FFF2-40B4-BE49-F238E27FC236}">
                <a16:creationId xmlns:a16="http://schemas.microsoft.com/office/drawing/2014/main" xmlns="" id="{E79156ED-3CFB-48E9-A5FA-D6253731485A}"/>
              </a:ext>
            </a:extLst>
          </p:cNvPr>
          <p:cNvSpPr/>
          <p:nvPr/>
        </p:nvSpPr>
        <p:spPr>
          <a:xfrm rot="19451832">
            <a:off x="4209921" y="5018861"/>
            <a:ext cx="600934" cy="898711"/>
          </a:xfrm>
          <a:custGeom>
            <a:avLst/>
            <a:gdLst>
              <a:gd name="connsiteX0" fmla="*/ 0 w 846034"/>
              <a:gd name="connsiteY0" fmla="*/ 136733 h 965675"/>
              <a:gd name="connsiteX1" fmla="*/ 8546 w 846034"/>
              <a:gd name="connsiteY1" fmla="*/ 196553 h 965675"/>
              <a:gd name="connsiteX2" fmla="*/ 34183 w 846034"/>
              <a:gd name="connsiteY2" fmla="*/ 213645 h 965675"/>
              <a:gd name="connsiteX3" fmla="*/ 51275 w 846034"/>
              <a:gd name="connsiteY3" fmla="*/ 239282 h 965675"/>
              <a:gd name="connsiteX4" fmla="*/ 59821 w 846034"/>
              <a:gd name="connsiteY4" fmla="*/ 264919 h 965675"/>
              <a:gd name="connsiteX5" fmla="*/ 94004 w 846034"/>
              <a:gd name="connsiteY5" fmla="*/ 273465 h 965675"/>
              <a:gd name="connsiteX6" fmla="*/ 119641 w 846034"/>
              <a:gd name="connsiteY6" fmla="*/ 299103 h 965675"/>
              <a:gd name="connsiteX7" fmla="*/ 153824 w 846034"/>
              <a:gd name="connsiteY7" fmla="*/ 316194 h 965675"/>
              <a:gd name="connsiteX8" fmla="*/ 196553 w 846034"/>
              <a:gd name="connsiteY8" fmla="*/ 350377 h 965675"/>
              <a:gd name="connsiteX9" fmla="*/ 222191 w 846034"/>
              <a:gd name="connsiteY9" fmla="*/ 367469 h 965675"/>
              <a:gd name="connsiteX10" fmla="*/ 247828 w 846034"/>
              <a:gd name="connsiteY10" fmla="*/ 393106 h 965675"/>
              <a:gd name="connsiteX11" fmla="*/ 282011 w 846034"/>
              <a:gd name="connsiteY11" fmla="*/ 401652 h 965675"/>
              <a:gd name="connsiteX12" fmla="*/ 324740 w 846034"/>
              <a:gd name="connsiteY12" fmla="*/ 444381 h 965675"/>
              <a:gd name="connsiteX13" fmla="*/ 376015 w 846034"/>
              <a:gd name="connsiteY13" fmla="*/ 478564 h 965675"/>
              <a:gd name="connsiteX14" fmla="*/ 418744 w 846034"/>
              <a:gd name="connsiteY14" fmla="*/ 529839 h 965675"/>
              <a:gd name="connsiteX15" fmla="*/ 452927 w 846034"/>
              <a:gd name="connsiteY15" fmla="*/ 546931 h 965675"/>
              <a:gd name="connsiteX16" fmla="*/ 495656 w 846034"/>
              <a:gd name="connsiteY16" fmla="*/ 581114 h 965675"/>
              <a:gd name="connsiteX17" fmla="*/ 512748 w 846034"/>
              <a:gd name="connsiteY17" fmla="*/ 615297 h 965675"/>
              <a:gd name="connsiteX18" fmla="*/ 555477 w 846034"/>
              <a:gd name="connsiteY18" fmla="*/ 666572 h 965675"/>
              <a:gd name="connsiteX19" fmla="*/ 589660 w 846034"/>
              <a:gd name="connsiteY19" fmla="*/ 717847 h 965675"/>
              <a:gd name="connsiteX20" fmla="*/ 606752 w 846034"/>
              <a:gd name="connsiteY20" fmla="*/ 743484 h 965675"/>
              <a:gd name="connsiteX21" fmla="*/ 649481 w 846034"/>
              <a:gd name="connsiteY21" fmla="*/ 786213 h 965675"/>
              <a:gd name="connsiteX22" fmla="*/ 658026 w 846034"/>
              <a:gd name="connsiteY22" fmla="*/ 820396 h 965675"/>
              <a:gd name="connsiteX23" fmla="*/ 675118 w 846034"/>
              <a:gd name="connsiteY23" fmla="*/ 846033 h 965675"/>
              <a:gd name="connsiteX24" fmla="*/ 709301 w 846034"/>
              <a:gd name="connsiteY24" fmla="*/ 888762 h 965675"/>
              <a:gd name="connsiteX25" fmla="*/ 717847 w 846034"/>
              <a:gd name="connsiteY25" fmla="*/ 914400 h 965675"/>
              <a:gd name="connsiteX26" fmla="*/ 743484 w 846034"/>
              <a:gd name="connsiteY26" fmla="*/ 965675 h 965675"/>
              <a:gd name="connsiteX27" fmla="*/ 777667 w 846034"/>
              <a:gd name="connsiteY27" fmla="*/ 957129 h 965675"/>
              <a:gd name="connsiteX28" fmla="*/ 803305 w 846034"/>
              <a:gd name="connsiteY28" fmla="*/ 905854 h 965675"/>
              <a:gd name="connsiteX29" fmla="*/ 811851 w 846034"/>
              <a:gd name="connsiteY29" fmla="*/ 846033 h 965675"/>
              <a:gd name="connsiteX30" fmla="*/ 846034 w 846034"/>
              <a:gd name="connsiteY30" fmla="*/ 794759 h 965675"/>
              <a:gd name="connsiteX31" fmla="*/ 837488 w 846034"/>
              <a:gd name="connsiteY31" fmla="*/ 512747 h 965675"/>
              <a:gd name="connsiteX32" fmla="*/ 828942 w 846034"/>
              <a:gd name="connsiteY32" fmla="*/ 290557 h 965675"/>
              <a:gd name="connsiteX33" fmla="*/ 811851 w 846034"/>
              <a:gd name="connsiteY33" fmla="*/ 213645 h 965675"/>
              <a:gd name="connsiteX34" fmla="*/ 803305 w 846034"/>
              <a:gd name="connsiteY34" fmla="*/ 179462 h 965675"/>
              <a:gd name="connsiteX35" fmla="*/ 786213 w 846034"/>
              <a:gd name="connsiteY35" fmla="*/ 128187 h 965675"/>
              <a:gd name="connsiteX36" fmla="*/ 760576 w 846034"/>
              <a:gd name="connsiteY36" fmla="*/ 42729 h 965675"/>
              <a:gd name="connsiteX37" fmla="*/ 743484 w 846034"/>
              <a:gd name="connsiteY37" fmla="*/ 17091 h 965675"/>
              <a:gd name="connsiteX38" fmla="*/ 717847 w 846034"/>
              <a:gd name="connsiteY38" fmla="*/ 0 h 965675"/>
              <a:gd name="connsiteX39" fmla="*/ 615297 w 846034"/>
              <a:gd name="connsiteY39" fmla="*/ 8546 h 965675"/>
              <a:gd name="connsiteX40" fmla="*/ 581114 w 846034"/>
              <a:gd name="connsiteY40" fmla="*/ 17091 h 965675"/>
              <a:gd name="connsiteX41" fmla="*/ 538385 w 846034"/>
              <a:gd name="connsiteY41" fmla="*/ 25637 h 965675"/>
              <a:gd name="connsiteX42" fmla="*/ 512748 w 846034"/>
              <a:gd name="connsiteY42" fmla="*/ 42729 h 965675"/>
              <a:gd name="connsiteX43" fmla="*/ 418744 w 846034"/>
              <a:gd name="connsiteY43" fmla="*/ 59820 h 965675"/>
              <a:gd name="connsiteX44" fmla="*/ 247828 w 846034"/>
              <a:gd name="connsiteY44" fmla="*/ 76912 h 965675"/>
              <a:gd name="connsiteX45" fmla="*/ 188008 w 846034"/>
              <a:gd name="connsiteY45" fmla="*/ 85458 h 965675"/>
              <a:gd name="connsiteX46" fmla="*/ 136733 w 846034"/>
              <a:gd name="connsiteY46" fmla="*/ 102549 h 965675"/>
              <a:gd name="connsiteX47" fmla="*/ 85458 w 846034"/>
              <a:gd name="connsiteY47" fmla="*/ 136733 h 965675"/>
              <a:gd name="connsiteX48" fmla="*/ 34183 w 846034"/>
              <a:gd name="connsiteY48" fmla="*/ 153824 h 965675"/>
              <a:gd name="connsiteX49" fmla="*/ 51275 w 846034"/>
              <a:gd name="connsiteY49" fmla="*/ 170916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46034" h="965675">
                <a:moveTo>
                  <a:pt x="0" y="136733"/>
                </a:moveTo>
                <a:cubicBezTo>
                  <a:pt x="2849" y="156673"/>
                  <a:pt x="365" y="178147"/>
                  <a:pt x="8546" y="196553"/>
                </a:cubicBezTo>
                <a:cubicBezTo>
                  <a:pt x="12717" y="205939"/>
                  <a:pt x="26920" y="206382"/>
                  <a:pt x="34183" y="213645"/>
                </a:cubicBezTo>
                <a:cubicBezTo>
                  <a:pt x="41446" y="220908"/>
                  <a:pt x="46682" y="230096"/>
                  <a:pt x="51275" y="239282"/>
                </a:cubicBezTo>
                <a:cubicBezTo>
                  <a:pt x="55304" y="247339"/>
                  <a:pt x="52787" y="259292"/>
                  <a:pt x="59821" y="264919"/>
                </a:cubicBezTo>
                <a:cubicBezTo>
                  <a:pt x="68992" y="272256"/>
                  <a:pt x="82610" y="270616"/>
                  <a:pt x="94004" y="273465"/>
                </a:cubicBezTo>
                <a:cubicBezTo>
                  <a:pt x="102550" y="282011"/>
                  <a:pt x="109807" y="292078"/>
                  <a:pt x="119641" y="299103"/>
                </a:cubicBezTo>
                <a:cubicBezTo>
                  <a:pt x="130007" y="306508"/>
                  <a:pt x="144816" y="307186"/>
                  <a:pt x="153824" y="316194"/>
                </a:cubicBezTo>
                <a:cubicBezTo>
                  <a:pt x="198777" y="361147"/>
                  <a:pt x="111006" y="328992"/>
                  <a:pt x="196553" y="350377"/>
                </a:cubicBezTo>
                <a:cubicBezTo>
                  <a:pt x="205099" y="356074"/>
                  <a:pt x="214301" y="360894"/>
                  <a:pt x="222191" y="367469"/>
                </a:cubicBezTo>
                <a:cubicBezTo>
                  <a:pt x="231475" y="375206"/>
                  <a:pt x="237335" y="387110"/>
                  <a:pt x="247828" y="393106"/>
                </a:cubicBezTo>
                <a:cubicBezTo>
                  <a:pt x="258026" y="398933"/>
                  <a:pt x="270617" y="398803"/>
                  <a:pt x="282011" y="401652"/>
                </a:cubicBezTo>
                <a:cubicBezTo>
                  <a:pt x="316469" y="470567"/>
                  <a:pt x="277586" y="412945"/>
                  <a:pt x="324740" y="444381"/>
                </a:cubicBezTo>
                <a:cubicBezTo>
                  <a:pt x="388750" y="487055"/>
                  <a:pt x="315060" y="458247"/>
                  <a:pt x="376015" y="478564"/>
                </a:cubicBezTo>
                <a:cubicBezTo>
                  <a:pt x="464702" y="537691"/>
                  <a:pt x="332001" y="443096"/>
                  <a:pt x="418744" y="529839"/>
                </a:cubicBezTo>
                <a:cubicBezTo>
                  <a:pt x="427752" y="538847"/>
                  <a:pt x="441533" y="541234"/>
                  <a:pt x="452927" y="546931"/>
                </a:cubicBezTo>
                <a:cubicBezTo>
                  <a:pt x="474050" y="610299"/>
                  <a:pt x="441178" y="535716"/>
                  <a:pt x="495656" y="581114"/>
                </a:cubicBezTo>
                <a:cubicBezTo>
                  <a:pt x="505443" y="589269"/>
                  <a:pt x="506428" y="604236"/>
                  <a:pt x="512748" y="615297"/>
                </a:cubicBezTo>
                <a:cubicBezTo>
                  <a:pt x="540938" y="664629"/>
                  <a:pt x="517405" y="617622"/>
                  <a:pt x="555477" y="666572"/>
                </a:cubicBezTo>
                <a:cubicBezTo>
                  <a:pt x="568088" y="682787"/>
                  <a:pt x="578266" y="700755"/>
                  <a:pt x="589660" y="717847"/>
                </a:cubicBezTo>
                <a:lnTo>
                  <a:pt x="606752" y="743484"/>
                </a:lnTo>
                <a:cubicBezTo>
                  <a:pt x="630939" y="816051"/>
                  <a:pt x="590815" y="715814"/>
                  <a:pt x="649481" y="786213"/>
                </a:cubicBezTo>
                <a:cubicBezTo>
                  <a:pt x="657000" y="795236"/>
                  <a:pt x="653399" y="809601"/>
                  <a:pt x="658026" y="820396"/>
                </a:cubicBezTo>
                <a:cubicBezTo>
                  <a:pt x="662072" y="829836"/>
                  <a:pt x="669421" y="837487"/>
                  <a:pt x="675118" y="846033"/>
                </a:cubicBezTo>
                <a:cubicBezTo>
                  <a:pt x="696599" y="910476"/>
                  <a:pt x="665124" y="833541"/>
                  <a:pt x="709301" y="888762"/>
                </a:cubicBezTo>
                <a:cubicBezTo>
                  <a:pt x="714928" y="895796"/>
                  <a:pt x="713818" y="906343"/>
                  <a:pt x="717847" y="914400"/>
                </a:cubicBezTo>
                <a:cubicBezTo>
                  <a:pt x="750979" y="980666"/>
                  <a:pt x="722003" y="901232"/>
                  <a:pt x="743484" y="965675"/>
                </a:cubicBezTo>
                <a:cubicBezTo>
                  <a:pt x="754878" y="962826"/>
                  <a:pt x="767895" y="963644"/>
                  <a:pt x="777667" y="957129"/>
                </a:cubicBezTo>
                <a:cubicBezTo>
                  <a:pt x="791867" y="947662"/>
                  <a:pt x="798430" y="920479"/>
                  <a:pt x="803305" y="905854"/>
                </a:cubicBezTo>
                <a:cubicBezTo>
                  <a:pt x="806154" y="885914"/>
                  <a:pt x="804620" y="864833"/>
                  <a:pt x="811851" y="846033"/>
                </a:cubicBezTo>
                <a:cubicBezTo>
                  <a:pt x="819225" y="826861"/>
                  <a:pt x="846034" y="794759"/>
                  <a:pt x="846034" y="794759"/>
                </a:cubicBezTo>
                <a:cubicBezTo>
                  <a:pt x="843185" y="700755"/>
                  <a:pt x="840674" y="606740"/>
                  <a:pt x="837488" y="512747"/>
                </a:cubicBezTo>
                <a:cubicBezTo>
                  <a:pt x="834977" y="438671"/>
                  <a:pt x="833565" y="364531"/>
                  <a:pt x="828942" y="290557"/>
                </a:cubicBezTo>
                <a:cubicBezTo>
                  <a:pt x="825858" y="241213"/>
                  <a:pt x="822266" y="250097"/>
                  <a:pt x="811851" y="213645"/>
                </a:cubicBezTo>
                <a:cubicBezTo>
                  <a:pt x="808624" y="202352"/>
                  <a:pt x="806680" y="190712"/>
                  <a:pt x="803305" y="179462"/>
                </a:cubicBezTo>
                <a:cubicBezTo>
                  <a:pt x="798128" y="162206"/>
                  <a:pt x="790583" y="145665"/>
                  <a:pt x="786213" y="128187"/>
                </a:cubicBezTo>
                <a:cubicBezTo>
                  <a:pt x="781436" y="109080"/>
                  <a:pt x="768896" y="55210"/>
                  <a:pt x="760576" y="42729"/>
                </a:cubicBezTo>
                <a:cubicBezTo>
                  <a:pt x="754879" y="34183"/>
                  <a:pt x="750747" y="24354"/>
                  <a:pt x="743484" y="17091"/>
                </a:cubicBezTo>
                <a:cubicBezTo>
                  <a:pt x="736222" y="9829"/>
                  <a:pt x="726393" y="5697"/>
                  <a:pt x="717847" y="0"/>
                </a:cubicBezTo>
                <a:cubicBezTo>
                  <a:pt x="683664" y="2849"/>
                  <a:pt x="649334" y="4292"/>
                  <a:pt x="615297" y="8546"/>
                </a:cubicBezTo>
                <a:cubicBezTo>
                  <a:pt x="603643" y="10003"/>
                  <a:pt x="592579" y="14543"/>
                  <a:pt x="581114" y="17091"/>
                </a:cubicBezTo>
                <a:cubicBezTo>
                  <a:pt x="566935" y="20242"/>
                  <a:pt x="552628" y="22788"/>
                  <a:pt x="538385" y="25637"/>
                </a:cubicBezTo>
                <a:cubicBezTo>
                  <a:pt x="529839" y="31334"/>
                  <a:pt x="522365" y="39123"/>
                  <a:pt x="512748" y="42729"/>
                </a:cubicBezTo>
                <a:cubicBezTo>
                  <a:pt x="503683" y="46128"/>
                  <a:pt x="423918" y="59081"/>
                  <a:pt x="418744" y="59820"/>
                </a:cubicBezTo>
                <a:cubicBezTo>
                  <a:pt x="315967" y="74502"/>
                  <a:pt x="373823" y="63649"/>
                  <a:pt x="247828" y="76912"/>
                </a:cubicBezTo>
                <a:cubicBezTo>
                  <a:pt x="227796" y="79021"/>
                  <a:pt x="207948" y="82609"/>
                  <a:pt x="188008" y="85458"/>
                </a:cubicBezTo>
                <a:cubicBezTo>
                  <a:pt x="170916" y="91155"/>
                  <a:pt x="151723" y="92555"/>
                  <a:pt x="136733" y="102549"/>
                </a:cubicBezTo>
                <a:cubicBezTo>
                  <a:pt x="119641" y="113944"/>
                  <a:pt x="104946" y="130237"/>
                  <a:pt x="85458" y="136733"/>
                </a:cubicBezTo>
                <a:lnTo>
                  <a:pt x="34183" y="153824"/>
                </a:lnTo>
                <a:cubicBezTo>
                  <a:pt x="62191" y="172496"/>
                  <a:pt x="70092" y="170916"/>
                  <a:pt x="51275" y="170916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ostoročno: oblika 3">
            <a:extLst>
              <a:ext uri="{FF2B5EF4-FFF2-40B4-BE49-F238E27FC236}">
                <a16:creationId xmlns:a16="http://schemas.microsoft.com/office/drawing/2014/main" xmlns="" id="{912B818C-FFCD-47A8-B2CE-08C3C94C03EB}"/>
              </a:ext>
            </a:extLst>
          </p:cNvPr>
          <p:cNvSpPr/>
          <p:nvPr/>
        </p:nvSpPr>
        <p:spPr>
          <a:xfrm>
            <a:off x="3845644" y="5165473"/>
            <a:ext cx="308165" cy="256233"/>
          </a:xfrm>
          <a:custGeom>
            <a:avLst/>
            <a:gdLst>
              <a:gd name="connsiteX0" fmla="*/ 196553 w 333286"/>
              <a:gd name="connsiteY0" fmla="*/ 51430 h 444536"/>
              <a:gd name="connsiteX1" fmla="*/ 239282 w 333286"/>
              <a:gd name="connsiteY1" fmla="*/ 85613 h 444536"/>
              <a:gd name="connsiteX2" fmla="*/ 273465 w 333286"/>
              <a:gd name="connsiteY2" fmla="*/ 162525 h 444536"/>
              <a:gd name="connsiteX3" fmla="*/ 290557 w 333286"/>
              <a:gd name="connsiteY3" fmla="*/ 188163 h 444536"/>
              <a:gd name="connsiteX4" fmla="*/ 316194 w 333286"/>
              <a:gd name="connsiteY4" fmla="*/ 282166 h 444536"/>
              <a:gd name="connsiteX5" fmla="*/ 333286 w 333286"/>
              <a:gd name="connsiteY5" fmla="*/ 307804 h 444536"/>
              <a:gd name="connsiteX6" fmla="*/ 324740 w 333286"/>
              <a:gd name="connsiteY6" fmla="*/ 333441 h 444536"/>
              <a:gd name="connsiteX7" fmla="*/ 299103 w 333286"/>
              <a:gd name="connsiteY7" fmla="*/ 350533 h 444536"/>
              <a:gd name="connsiteX8" fmla="*/ 213645 w 333286"/>
              <a:gd name="connsiteY8" fmla="*/ 376170 h 444536"/>
              <a:gd name="connsiteX9" fmla="*/ 136732 w 333286"/>
              <a:gd name="connsiteY9" fmla="*/ 427445 h 444536"/>
              <a:gd name="connsiteX10" fmla="*/ 111095 w 333286"/>
              <a:gd name="connsiteY10" fmla="*/ 444536 h 444536"/>
              <a:gd name="connsiteX11" fmla="*/ 76912 w 333286"/>
              <a:gd name="connsiteY11" fmla="*/ 367624 h 444536"/>
              <a:gd name="connsiteX12" fmla="*/ 68366 w 333286"/>
              <a:gd name="connsiteY12" fmla="*/ 341987 h 444536"/>
              <a:gd name="connsiteX13" fmla="*/ 59820 w 333286"/>
              <a:gd name="connsiteY13" fmla="*/ 290712 h 444536"/>
              <a:gd name="connsiteX14" fmla="*/ 42729 w 333286"/>
              <a:gd name="connsiteY14" fmla="*/ 239437 h 444536"/>
              <a:gd name="connsiteX15" fmla="*/ 25637 w 333286"/>
              <a:gd name="connsiteY15" fmla="*/ 136888 h 444536"/>
              <a:gd name="connsiteX16" fmla="*/ 0 w 333286"/>
              <a:gd name="connsiteY16" fmla="*/ 42884 h 444536"/>
              <a:gd name="connsiteX17" fmla="*/ 8546 w 333286"/>
              <a:gd name="connsiteY17" fmla="*/ 155 h 444536"/>
              <a:gd name="connsiteX18" fmla="*/ 85458 w 333286"/>
              <a:gd name="connsiteY18" fmla="*/ 17247 h 444536"/>
              <a:gd name="connsiteX19" fmla="*/ 136732 w 333286"/>
              <a:gd name="connsiteY19" fmla="*/ 42884 h 444536"/>
              <a:gd name="connsiteX20" fmla="*/ 162370 w 333286"/>
              <a:gd name="connsiteY20" fmla="*/ 59976 h 444536"/>
              <a:gd name="connsiteX21" fmla="*/ 188007 w 333286"/>
              <a:gd name="connsiteY21" fmla="*/ 68521 h 444536"/>
              <a:gd name="connsiteX22" fmla="*/ 222190 w 333286"/>
              <a:gd name="connsiteY22" fmla="*/ 85613 h 444536"/>
              <a:gd name="connsiteX23" fmla="*/ 196553 w 333286"/>
              <a:gd name="connsiteY23" fmla="*/ 94159 h 444536"/>
              <a:gd name="connsiteX24" fmla="*/ 136732 w 333286"/>
              <a:gd name="connsiteY24" fmla="*/ 51430 h 4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3286" h="444536">
                <a:moveTo>
                  <a:pt x="196553" y="51430"/>
                </a:moveTo>
                <a:cubicBezTo>
                  <a:pt x="210796" y="62824"/>
                  <a:pt x="226384" y="72716"/>
                  <a:pt x="239282" y="85613"/>
                </a:cubicBezTo>
                <a:cubicBezTo>
                  <a:pt x="274071" y="120402"/>
                  <a:pt x="239613" y="111748"/>
                  <a:pt x="273465" y="162525"/>
                </a:cubicBezTo>
                <a:lnTo>
                  <a:pt x="290557" y="188163"/>
                </a:lnTo>
                <a:cubicBezTo>
                  <a:pt x="295143" y="211093"/>
                  <a:pt x="303804" y="263581"/>
                  <a:pt x="316194" y="282166"/>
                </a:cubicBezTo>
                <a:lnTo>
                  <a:pt x="333286" y="307804"/>
                </a:lnTo>
                <a:cubicBezTo>
                  <a:pt x="330437" y="316350"/>
                  <a:pt x="330367" y="326407"/>
                  <a:pt x="324740" y="333441"/>
                </a:cubicBezTo>
                <a:cubicBezTo>
                  <a:pt x="318324" y="341461"/>
                  <a:pt x="308489" y="346362"/>
                  <a:pt x="299103" y="350533"/>
                </a:cubicBezTo>
                <a:cubicBezTo>
                  <a:pt x="272358" y="362420"/>
                  <a:pt x="242051" y="369068"/>
                  <a:pt x="213645" y="376170"/>
                </a:cubicBezTo>
                <a:lnTo>
                  <a:pt x="136732" y="427445"/>
                </a:lnTo>
                <a:lnTo>
                  <a:pt x="111095" y="444536"/>
                </a:lnTo>
                <a:cubicBezTo>
                  <a:pt x="84010" y="403908"/>
                  <a:pt x="97252" y="428643"/>
                  <a:pt x="76912" y="367624"/>
                </a:cubicBezTo>
                <a:lnTo>
                  <a:pt x="68366" y="341987"/>
                </a:lnTo>
                <a:cubicBezTo>
                  <a:pt x="65517" y="324895"/>
                  <a:pt x="64022" y="307522"/>
                  <a:pt x="59820" y="290712"/>
                </a:cubicBezTo>
                <a:cubicBezTo>
                  <a:pt x="55451" y="273234"/>
                  <a:pt x="45691" y="257208"/>
                  <a:pt x="42729" y="239437"/>
                </a:cubicBezTo>
                <a:cubicBezTo>
                  <a:pt x="37032" y="205254"/>
                  <a:pt x="34042" y="170508"/>
                  <a:pt x="25637" y="136888"/>
                </a:cubicBezTo>
                <a:cubicBezTo>
                  <a:pt x="6361" y="59782"/>
                  <a:pt x="15975" y="90806"/>
                  <a:pt x="0" y="42884"/>
                </a:cubicBezTo>
                <a:cubicBezTo>
                  <a:pt x="2849" y="28641"/>
                  <a:pt x="-3540" y="8212"/>
                  <a:pt x="8546" y="155"/>
                </a:cubicBezTo>
                <a:cubicBezTo>
                  <a:pt x="11505" y="-1818"/>
                  <a:pt x="78654" y="15546"/>
                  <a:pt x="85458" y="17247"/>
                </a:cubicBezTo>
                <a:cubicBezTo>
                  <a:pt x="158934" y="66230"/>
                  <a:pt x="65967" y="7501"/>
                  <a:pt x="136732" y="42884"/>
                </a:cubicBezTo>
                <a:cubicBezTo>
                  <a:pt x="145919" y="47477"/>
                  <a:pt x="153183" y="55383"/>
                  <a:pt x="162370" y="59976"/>
                </a:cubicBezTo>
                <a:cubicBezTo>
                  <a:pt x="170427" y="64004"/>
                  <a:pt x="179727" y="64973"/>
                  <a:pt x="188007" y="68521"/>
                </a:cubicBezTo>
                <a:cubicBezTo>
                  <a:pt x="199716" y="73539"/>
                  <a:pt x="210796" y="79916"/>
                  <a:pt x="222190" y="85613"/>
                </a:cubicBezTo>
                <a:cubicBezTo>
                  <a:pt x="213644" y="88462"/>
                  <a:pt x="205099" y="97008"/>
                  <a:pt x="196553" y="94159"/>
                </a:cubicBezTo>
                <a:cubicBezTo>
                  <a:pt x="169239" y="85054"/>
                  <a:pt x="154446" y="69144"/>
                  <a:pt x="136732" y="5143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ostoročno: oblika 5">
            <a:extLst>
              <a:ext uri="{FF2B5EF4-FFF2-40B4-BE49-F238E27FC236}">
                <a16:creationId xmlns:a16="http://schemas.microsoft.com/office/drawing/2014/main" xmlns="" id="{44E4FE8F-1A99-4188-A43A-FCA5D6720F47}"/>
              </a:ext>
            </a:extLst>
          </p:cNvPr>
          <p:cNvSpPr/>
          <p:nvPr/>
        </p:nvSpPr>
        <p:spPr>
          <a:xfrm>
            <a:off x="3462396" y="5064990"/>
            <a:ext cx="155749" cy="171808"/>
          </a:xfrm>
          <a:custGeom>
            <a:avLst/>
            <a:gdLst>
              <a:gd name="connsiteX0" fmla="*/ 15072 w 155749"/>
              <a:gd name="connsiteY0" fmla="*/ 0 h 171808"/>
              <a:gd name="connsiteX1" fmla="*/ 10048 w 155749"/>
              <a:gd name="connsiteY1" fmla="*/ 35169 h 171808"/>
              <a:gd name="connsiteX2" fmla="*/ 5024 w 155749"/>
              <a:gd name="connsiteY2" fmla="*/ 60290 h 171808"/>
              <a:gd name="connsiteX3" fmla="*/ 0 w 155749"/>
              <a:gd name="connsiteY3" fmla="*/ 150725 h 171808"/>
              <a:gd name="connsiteX4" fmla="*/ 5024 w 155749"/>
              <a:gd name="connsiteY4" fmla="*/ 170822 h 171808"/>
              <a:gd name="connsiteX5" fmla="*/ 20097 w 155749"/>
              <a:gd name="connsiteY5" fmla="*/ 165798 h 171808"/>
              <a:gd name="connsiteX6" fmla="*/ 50242 w 155749"/>
              <a:gd name="connsiteY6" fmla="*/ 145701 h 171808"/>
              <a:gd name="connsiteX7" fmla="*/ 80387 w 155749"/>
              <a:gd name="connsiteY7" fmla="*/ 125604 h 171808"/>
              <a:gd name="connsiteX8" fmla="*/ 95459 w 155749"/>
              <a:gd name="connsiteY8" fmla="*/ 120580 h 171808"/>
              <a:gd name="connsiteX9" fmla="*/ 110532 w 155749"/>
              <a:gd name="connsiteY9" fmla="*/ 110532 h 171808"/>
              <a:gd name="connsiteX10" fmla="*/ 140677 w 155749"/>
              <a:gd name="connsiteY10" fmla="*/ 100484 h 171808"/>
              <a:gd name="connsiteX11" fmla="*/ 155749 w 155749"/>
              <a:gd name="connsiteY11" fmla="*/ 95459 h 171808"/>
              <a:gd name="connsiteX12" fmla="*/ 140677 w 155749"/>
              <a:gd name="connsiteY12" fmla="*/ 85411 h 171808"/>
              <a:gd name="connsiteX13" fmla="*/ 120580 w 155749"/>
              <a:gd name="connsiteY13" fmla="*/ 65314 h 171808"/>
              <a:gd name="connsiteX14" fmla="*/ 115556 w 155749"/>
              <a:gd name="connsiteY14" fmla="*/ 50242 h 171808"/>
              <a:gd name="connsiteX15" fmla="*/ 75363 w 155749"/>
              <a:gd name="connsiteY15" fmla="*/ 30145 h 171808"/>
              <a:gd name="connsiteX16" fmla="*/ 60290 w 155749"/>
              <a:gd name="connsiteY16" fmla="*/ 25121 h 171808"/>
              <a:gd name="connsiteX17" fmla="*/ 45217 w 155749"/>
              <a:gd name="connsiteY17" fmla="*/ 20097 h 171808"/>
              <a:gd name="connsiteX18" fmla="*/ 60290 w 155749"/>
              <a:gd name="connsiteY18" fmla="*/ 15073 h 171808"/>
              <a:gd name="connsiteX19" fmla="*/ 70338 w 155749"/>
              <a:gd name="connsiteY19" fmla="*/ 25121 h 1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749" h="171808">
                <a:moveTo>
                  <a:pt x="15072" y="0"/>
                </a:moveTo>
                <a:cubicBezTo>
                  <a:pt x="13397" y="11723"/>
                  <a:pt x="11995" y="23488"/>
                  <a:pt x="10048" y="35169"/>
                </a:cubicBezTo>
                <a:cubicBezTo>
                  <a:pt x="8644" y="43592"/>
                  <a:pt x="5764" y="51783"/>
                  <a:pt x="5024" y="60290"/>
                </a:cubicBezTo>
                <a:cubicBezTo>
                  <a:pt x="2409" y="90368"/>
                  <a:pt x="1675" y="120580"/>
                  <a:pt x="0" y="150725"/>
                </a:cubicBezTo>
                <a:cubicBezTo>
                  <a:pt x="1675" y="157424"/>
                  <a:pt x="-500" y="166679"/>
                  <a:pt x="5024" y="170822"/>
                </a:cubicBezTo>
                <a:cubicBezTo>
                  <a:pt x="9261" y="174000"/>
                  <a:pt x="15690" y="168736"/>
                  <a:pt x="20097" y="165798"/>
                </a:cubicBezTo>
                <a:cubicBezTo>
                  <a:pt x="57732" y="140708"/>
                  <a:pt x="14402" y="157647"/>
                  <a:pt x="50242" y="145701"/>
                </a:cubicBezTo>
                <a:cubicBezTo>
                  <a:pt x="60290" y="139002"/>
                  <a:pt x="68930" y="129423"/>
                  <a:pt x="80387" y="125604"/>
                </a:cubicBezTo>
                <a:cubicBezTo>
                  <a:pt x="85411" y="123929"/>
                  <a:pt x="90722" y="122948"/>
                  <a:pt x="95459" y="120580"/>
                </a:cubicBezTo>
                <a:cubicBezTo>
                  <a:pt x="100860" y="117880"/>
                  <a:pt x="105014" y="112984"/>
                  <a:pt x="110532" y="110532"/>
                </a:cubicBezTo>
                <a:cubicBezTo>
                  <a:pt x="120211" y="106230"/>
                  <a:pt x="130629" y="103834"/>
                  <a:pt x="140677" y="100484"/>
                </a:cubicBezTo>
                <a:lnTo>
                  <a:pt x="155749" y="95459"/>
                </a:lnTo>
                <a:cubicBezTo>
                  <a:pt x="150725" y="92110"/>
                  <a:pt x="145261" y="89341"/>
                  <a:pt x="140677" y="85411"/>
                </a:cubicBezTo>
                <a:cubicBezTo>
                  <a:pt x="133484" y="79246"/>
                  <a:pt x="120580" y="65314"/>
                  <a:pt x="120580" y="65314"/>
                </a:cubicBezTo>
                <a:cubicBezTo>
                  <a:pt x="118905" y="60290"/>
                  <a:pt x="118281" y="54783"/>
                  <a:pt x="115556" y="50242"/>
                </a:cubicBezTo>
                <a:cubicBezTo>
                  <a:pt x="106786" y="35626"/>
                  <a:pt x="90397" y="35156"/>
                  <a:pt x="75363" y="30145"/>
                </a:cubicBezTo>
                <a:lnTo>
                  <a:pt x="60290" y="25121"/>
                </a:lnTo>
                <a:lnTo>
                  <a:pt x="45217" y="20097"/>
                </a:lnTo>
                <a:cubicBezTo>
                  <a:pt x="50241" y="18422"/>
                  <a:pt x="54994" y="15073"/>
                  <a:pt x="60290" y="15073"/>
                </a:cubicBezTo>
                <a:cubicBezTo>
                  <a:pt x="95886" y="15073"/>
                  <a:pt x="80128" y="20226"/>
                  <a:pt x="70338" y="2512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ostoročno: oblika 6">
            <a:extLst>
              <a:ext uri="{FF2B5EF4-FFF2-40B4-BE49-F238E27FC236}">
                <a16:creationId xmlns:a16="http://schemas.microsoft.com/office/drawing/2014/main" xmlns="" id="{1FA551AE-E7F6-46B4-A89C-35247102CB73}"/>
              </a:ext>
            </a:extLst>
          </p:cNvPr>
          <p:cNvSpPr/>
          <p:nvPr/>
        </p:nvSpPr>
        <p:spPr>
          <a:xfrm>
            <a:off x="3628194" y="5120256"/>
            <a:ext cx="190918" cy="256233"/>
          </a:xfrm>
          <a:custGeom>
            <a:avLst/>
            <a:gdLst>
              <a:gd name="connsiteX0" fmla="*/ 0 w 190918"/>
              <a:gd name="connsiteY0" fmla="*/ 65314 h 256233"/>
              <a:gd name="connsiteX1" fmla="*/ 15072 w 190918"/>
              <a:gd name="connsiteY1" fmla="*/ 90435 h 256233"/>
              <a:gd name="connsiteX2" fmla="*/ 25121 w 190918"/>
              <a:gd name="connsiteY2" fmla="*/ 165798 h 256233"/>
              <a:gd name="connsiteX3" fmla="*/ 35169 w 190918"/>
              <a:gd name="connsiteY3" fmla="*/ 180870 h 256233"/>
              <a:gd name="connsiteX4" fmla="*/ 45217 w 190918"/>
              <a:gd name="connsiteY4" fmla="*/ 216040 h 256233"/>
              <a:gd name="connsiteX5" fmla="*/ 55266 w 190918"/>
              <a:gd name="connsiteY5" fmla="*/ 246185 h 256233"/>
              <a:gd name="connsiteX6" fmla="*/ 70338 w 190918"/>
              <a:gd name="connsiteY6" fmla="*/ 256233 h 256233"/>
              <a:gd name="connsiteX7" fmla="*/ 95459 w 190918"/>
              <a:gd name="connsiteY7" fmla="*/ 236136 h 256233"/>
              <a:gd name="connsiteX8" fmla="*/ 120580 w 190918"/>
              <a:gd name="connsiteY8" fmla="*/ 211015 h 256233"/>
              <a:gd name="connsiteX9" fmla="*/ 135652 w 190918"/>
              <a:gd name="connsiteY9" fmla="*/ 185894 h 256233"/>
              <a:gd name="connsiteX10" fmla="*/ 140677 w 190918"/>
              <a:gd name="connsiteY10" fmla="*/ 170822 h 256233"/>
              <a:gd name="connsiteX11" fmla="*/ 170822 w 190918"/>
              <a:gd name="connsiteY11" fmla="*/ 130629 h 256233"/>
              <a:gd name="connsiteX12" fmla="*/ 190918 w 190918"/>
              <a:gd name="connsiteY12" fmla="*/ 90435 h 256233"/>
              <a:gd name="connsiteX13" fmla="*/ 180870 w 190918"/>
              <a:gd name="connsiteY13" fmla="*/ 75363 h 256233"/>
              <a:gd name="connsiteX14" fmla="*/ 150725 w 190918"/>
              <a:gd name="connsiteY14" fmla="*/ 65314 h 256233"/>
              <a:gd name="connsiteX15" fmla="*/ 110532 w 190918"/>
              <a:gd name="connsiteY15" fmla="*/ 55266 h 256233"/>
              <a:gd name="connsiteX16" fmla="*/ 35169 w 190918"/>
              <a:gd name="connsiteY16" fmla="*/ 50242 h 256233"/>
              <a:gd name="connsiteX17" fmla="*/ 30145 w 190918"/>
              <a:gd name="connsiteY17" fmla="*/ 35169 h 256233"/>
              <a:gd name="connsiteX18" fmla="*/ 20096 w 190918"/>
              <a:gd name="connsiteY18" fmla="*/ 25121 h 256233"/>
              <a:gd name="connsiteX19" fmla="*/ 25121 w 190918"/>
              <a:gd name="connsiteY19" fmla="*/ 10048 h 256233"/>
              <a:gd name="connsiteX20" fmla="*/ 10048 w 190918"/>
              <a:gd name="connsiteY20" fmla="*/ 5024 h 256233"/>
              <a:gd name="connsiteX21" fmla="*/ 0 w 190918"/>
              <a:gd name="connsiteY21" fmla="*/ 0 h 25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0918" h="256233">
                <a:moveTo>
                  <a:pt x="0" y="65314"/>
                </a:moveTo>
                <a:cubicBezTo>
                  <a:pt x="5024" y="73688"/>
                  <a:pt x="12835" y="80929"/>
                  <a:pt x="15072" y="90435"/>
                </a:cubicBezTo>
                <a:cubicBezTo>
                  <a:pt x="20065" y="111657"/>
                  <a:pt x="13842" y="143240"/>
                  <a:pt x="25121" y="165798"/>
                </a:cubicBezTo>
                <a:cubicBezTo>
                  <a:pt x="27821" y="171199"/>
                  <a:pt x="31820" y="175846"/>
                  <a:pt x="35169" y="180870"/>
                </a:cubicBezTo>
                <a:cubicBezTo>
                  <a:pt x="52066" y="231564"/>
                  <a:pt x="26275" y="152903"/>
                  <a:pt x="45217" y="216040"/>
                </a:cubicBezTo>
                <a:cubicBezTo>
                  <a:pt x="48261" y="226185"/>
                  <a:pt x="46453" y="240310"/>
                  <a:pt x="55266" y="246185"/>
                </a:cubicBezTo>
                <a:lnTo>
                  <a:pt x="70338" y="256233"/>
                </a:lnTo>
                <a:cubicBezTo>
                  <a:pt x="96165" y="247625"/>
                  <a:pt x="76744" y="257526"/>
                  <a:pt x="95459" y="236136"/>
                </a:cubicBezTo>
                <a:cubicBezTo>
                  <a:pt x="103257" y="227224"/>
                  <a:pt x="120580" y="211015"/>
                  <a:pt x="120580" y="211015"/>
                </a:cubicBezTo>
                <a:cubicBezTo>
                  <a:pt x="134810" y="168325"/>
                  <a:pt x="114965" y="220371"/>
                  <a:pt x="135652" y="185894"/>
                </a:cubicBezTo>
                <a:cubicBezTo>
                  <a:pt x="138377" y="181353"/>
                  <a:pt x="138105" y="175451"/>
                  <a:pt x="140677" y="170822"/>
                </a:cubicBezTo>
                <a:cubicBezTo>
                  <a:pt x="154882" y="145253"/>
                  <a:pt x="155574" y="145875"/>
                  <a:pt x="170822" y="130629"/>
                </a:cubicBezTo>
                <a:cubicBezTo>
                  <a:pt x="182368" y="95990"/>
                  <a:pt x="173381" y="107974"/>
                  <a:pt x="190918" y="90435"/>
                </a:cubicBezTo>
                <a:cubicBezTo>
                  <a:pt x="187569" y="85411"/>
                  <a:pt x="185990" y="78563"/>
                  <a:pt x="180870" y="75363"/>
                </a:cubicBezTo>
                <a:cubicBezTo>
                  <a:pt x="171888" y="69749"/>
                  <a:pt x="160773" y="68664"/>
                  <a:pt x="150725" y="65314"/>
                </a:cubicBezTo>
                <a:cubicBezTo>
                  <a:pt x="135611" y="60276"/>
                  <a:pt x="127849" y="56998"/>
                  <a:pt x="110532" y="55266"/>
                </a:cubicBezTo>
                <a:cubicBezTo>
                  <a:pt x="85480" y="52761"/>
                  <a:pt x="60290" y="51917"/>
                  <a:pt x="35169" y="50242"/>
                </a:cubicBezTo>
                <a:cubicBezTo>
                  <a:pt x="51878" y="33531"/>
                  <a:pt x="46450" y="44952"/>
                  <a:pt x="30145" y="35169"/>
                </a:cubicBezTo>
                <a:cubicBezTo>
                  <a:pt x="26083" y="32732"/>
                  <a:pt x="23446" y="28470"/>
                  <a:pt x="20096" y="25121"/>
                </a:cubicBezTo>
                <a:cubicBezTo>
                  <a:pt x="21771" y="20097"/>
                  <a:pt x="27489" y="14785"/>
                  <a:pt x="25121" y="10048"/>
                </a:cubicBezTo>
                <a:cubicBezTo>
                  <a:pt x="22753" y="5311"/>
                  <a:pt x="14965" y="6991"/>
                  <a:pt x="10048" y="5024"/>
                </a:cubicBezTo>
                <a:cubicBezTo>
                  <a:pt x="6571" y="3633"/>
                  <a:pt x="3349" y="1675"/>
                  <a:pt x="0" y="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xmlns="" id="{A1C2E617-ABF4-4FF7-901E-0CD19FD7C50D}"/>
              </a:ext>
            </a:extLst>
          </p:cNvPr>
          <p:cNvSpPr/>
          <p:nvPr/>
        </p:nvSpPr>
        <p:spPr>
          <a:xfrm>
            <a:off x="3326743" y="4642959"/>
            <a:ext cx="529692" cy="429056"/>
          </a:xfrm>
          <a:custGeom>
            <a:avLst/>
            <a:gdLst>
              <a:gd name="connsiteX0" fmla="*/ 45218 w 638070"/>
              <a:gd name="connsiteY0" fmla="*/ 226550 h 590291"/>
              <a:gd name="connsiteX1" fmla="*/ 60290 w 638070"/>
              <a:gd name="connsiteY1" fmla="*/ 251670 h 590291"/>
              <a:gd name="connsiteX2" fmla="*/ 65314 w 638070"/>
              <a:gd name="connsiteY2" fmla="*/ 296888 h 590291"/>
              <a:gd name="connsiteX3" fmla="*/ 70339 w 638070"/>
              <a:gd name="connsiteY3" fmla="*/ 332057 h 590291"/>
              <a:gd name="connsiteX4" fmla="*/ 85411 w 638070"/>
              <a:gd name="connsiteY4" fmla="*/ 362202 h 590291"/>
              <a:gd name="connsiteX5" fmla="*/ 90435 w 638070"/>
              <a:gd name="connsiteY5" fmla="*/ 382299 h 590291"/>
              <a:gd name="connsiteX6" fmla="*/ 100484 w 638070"/>
              <a:gd name="connsiteY6" fmla="*/ 402396 h 590291"/>
              <a:gd name="connsiteX7" fmla="*/ 110532 w 638070"/>
              <a:gd name="connsiteY7" fmla="*/ 442589 h 590291"/>
              <a:gd name="connsiteX8" fmla="*/ 115556 w 638070"/>
              <a:gd name="connsiteY8" fmla="*/ 457662 h 590291"/>
              <a:gd name="connsiteX9" fmla="*/ 125605 w 638070"/>
              <a:gd name="connsiteY9" fmla="*/ 472734 h 590291"/>
              <a:gd name="connsiteX10" fmla="*/ 135653 w 638070"/>
              <a:gd name="connsiteY10" fmla="*/ 507903 h 590291"/>
              <a:gd name="connsiteX11" fmla="*/ 155750 w 638070"/>
              <a:gd name="connsiteY11" fmla="*/ 528000 h 590291"/>
              <a:gd name="connsiteX12" fmla="*/ 175846 w 638070"/>
              <a:gd name="connsiteY12" fmla="*/ 568194 h 590291"/>
              <a:gd name="connsiteX13" fmla="*/ 180870 w 638070"/>
              <a:gd name="connsiteY13" fmla="*/ 588290 h 590291"/>
              <a:gd name="connsiteX14" fmla="*/ 211016 w 638070"/>
              <a:gd name="connsiteY14" fmla="*/ 573218 h 590291"/>
              <a:gd name="connsiteX15" fmla="*/ 241161 w 638070"/>
              <a:gd name="connsiteY15" fmla="*/ 553121 h 590291"/>
              <a:gd name="connsiteX16" fmla="*/ 261257 w 638070"/>
              <a:gd name="connsiteY16" fmla="*/ 517952 h 590291"/>
              <a:gd name="connsiteX17" fmla="*/ 271306 w 638070"/>
              <a:gd name="connsiteY17" fmla="*/ 492831 h 590291"/>
              <a:gd name="connsiteX18" fmla="*/ 281354 w 638070"/>
              <a:gd name="connsiteY18" fmla="*/ 477758 h 590291"/>
              <a:gd name="connsiteX19" fmla="*/ 286378 w 638070"/>
              <a:gd name="connsiteY19" fmla="*/ 462686 h 590291"/>
              <a:gd name="connsiteX20" fmla="*/ 301451 w 638070"/>
              <a:gd name="connsiteY20" fmla="*/ 442589 h 590291"/>
              <a:gd name="connsiteX21" fmla="*/ 311499 w 638070"/>
              <a:gd name="connsiteY21" fmla="*/ 427517 h 590291"/>
              <a:gd name="connsiteX22" fmla="*/ 316523 w 638070"/>
              <a:gd name="connsiteY22" fmla="*/ 412444 h 590291"/>
              <a:gd name="connsiteX23" fmla="*/ 326572 w 638070"/>
              <a:gd name="connsiteY23" fmla="*/ 402396 h 590291"/>
              <a:gd name="connsiteX24" fmla="*/ 346668 w 638070"/>
              <a:gd name="connsiteY24" fmla="*/ 372251 h 590291"/>
              <a:gd name="connsiteX25" fmla="*/ 356717 w 638070"/>
              <a:gd name="connsiteY25" fmla="*/ 357178 h 590291"/>
              <a:gd name="connsiteX26" fmla="*/ 376813 w 638070"/>
              <a:gd name="connsiteY26" fmla="*/ 342106 h 590291"/>
              <a:gd name="connsiteX27" fmla="*/ 391886 w 638070"/>
              <a:gd name="connsiteY27" fmla="*/ 322009 h 590291"/>
              <a:gd name="connsiteX28" fmla="*/ 427055 w 638070"/>
              <a:gd name="connsiteY28" fmla="*/ 311961 h 590291"/>
              <a:gd name="connsiteX29" fmla="*/ 457200 w 638070"/>
              <a:gd name="connsiteY29" fmla="*/ 281816 h 590291"/>
              <a:gd name="connsiteX30" fmla="*/ 467248 w 638070"/>
              <a:gd name="connsiteY30" fmla="*/ 266743 h 590291"/>
              <a:gd name="connsiteX31" fmla="*/ 487345 w 638070"/>
              <a:gd name="connsiteY31" fmla="*/ 246646 h 590291"/>
              <a:gd name="connsiteX32" fmla="*/ 492369 w 638070"/>
              <a:gd name="connsiteY32" fmla="*/ 231574 h 590291"/>
              <a:gd name="connsiteX33" fmla="*/ 502418 w 638070"/>
              <a:gd name="connsiteY33" fmla="*/ 221525 h 590291"/>
              <a:gd name="connsiteX34" fmla="*/ 512466 w 638070"/>
              <a:gd name="connsiteY34" fmla="*/ 206453 h 590291"/>
              <a:gd name="connsiteX35" fmla="*/ 527539 w 638070"/>
              <a:gd name="connsiteY35" fmla="*/ 191380 h 590291"/>
              <a:gd name="connsiteX36" fmla="*/ 542611 w 638070"/>
              <a:gd name="connsiteY36" fmla="*/ 171284 h 590291"/>
              <a:gd name="connsiteX37" fmla="*/ 562708 w 638070"/>
              <a:gd name="connsiteY37" fmla="*/ 146163 h 590291"/>
              <a:gd name="connsiteX38" fmla="*/ 572756 w 638070"/>
              <a:gd name="connsiteY38" fmla="*/ 116018 h 590291"/>
              <a:gd name="connsiteX39" fmla="*/ 592853 w 638070"/>
              <a:gd name="connsiteY39" fmla="*/ 90897 h 590291"/>
              <a:gd name="connsiteX40" fmla="*/ 602901 w 638070"/>
              <a:gd name="connsiteY40" fmla="*/ 60752 h 590291"/>
              <a:gd name="connsiteX41" fmla="*/ 607925 w 638070"/>
              <a:gd name="connsiteY41" fmla="*/ 45679 h 590291"/>
              <a:gd name="connsiteX42" fmla="*/ 617974 w 638070"/>
              <a:gd name="connsiteY42" fmla="*/ 35631 h 590291"/>
              <a:gd name="connsiteX43" fmla="*/ 638070 w 638070"/>
              <a:gd name="connsiteY43" fmla="*/ 5486 h 590291"/>
              <a:gd name="connsiteX44" fmla="*/ 542611 w 638070"/>
              <a:gd name="connsiteY44" fmla="*/ 5486 h 590291"/>
              <a:gd name="connsiteX45" fmla="*/ 341644 w 638070"/>
              <a:gd name="connsiteY45" fmla="*/ 10510 h 590291"/>
              <a:gd name="connsiteX46" fmla="*/ 286378 w 638070"/>
              <a:gd name="connsiteY46" fmla="*/ 20558 h 590291"/>
              <a:gd name="connsiteX47" fmla="*/ 266281 w 638070"/>
              <a:gd name="connsiteY47" fmla="*/ 25583 h 590291"/>
              <a:gd name="connsiteX48" fmla="*/ 211016 w 638070"/>
              <a:gd name="connsiteY48" fmla="*/ 35631 h 590291"/>
              <a:gd name="connsiteX49" fmla="*/ 180870 w 638070"/>
              <a:gd name="connsiteY49" fmla="*/ 50703 h 590291"/>
              <a:gd name="connsiteX50" fmla="*/ 155750 w 638070"/>
              <a:gd name="connsiteY50" fmla="*/ 55728 h 590291"/>
              <a:gd name="connsiteX51" fmla="*/ 140677 w 638070"/>
              <a:gd name="connsiteY51" fmla="*/ 60752 h 590291"/>
              <a:gd name="connsiteX52" fmla="*/ 120580 w 638070"/>
              <a:gd name="connsiteY52" fmla="*/ 65776 h 590291"/>
              <a:gd name="connsiteX53" fmla="*/ 75363 w 638070"/>
              <a:gd name="connsiteY53" fmla="*/ 80848 h 590291"/>
              <a:gd name="connsiteX54" fmla="*/ 60290 w 638070"/>
              <a:gd name="connsiteY54" fmla="*/ 85873 h 590291"/>
              <a:gd name="connsiteX55" fmla="*/ 45218 w 638070"/>
              <a:gd name="connsiteY55" fmla="*/ 90897 h 590291"/>
              <a:gd name="connsiteX56" fmla="*/ 0 w 638070"/>
              <a:gd name="connsiteY56" fmla="*/ 116018 h 590291"/>
              <a:gd name="connsiteX57" fmla="*/ 15073 w 638070"/>
              <a:gd name="connsiteY57" fmla="*/ 166259 h 590291"/>
              <a:gd name="connsiteX58" fmla="*/ 25121 w 638070"/>
              <a:gd name="connsiteY58" fmla="*/ 176308 h 590291"/>
              <a:gd name="connsiteX59" fmla="*/ 35169 w 638070"/>
              <a:gd name="connsiteY59" fmla="*/ 206453 h 590291"/>
              <a:gd name="connsiteX60" fmla="*/ 40194 w 638070"/>
              <a:gd name="connsiteY60" fmla="*/ 221525 h 590291"/>
              <a:gd name="connsiteX61" fmla="*/ 35169 w 638070"/>
              <a:gd name="connsiteY61" fmla="*/ 206453 h 590291"/>
              <a:gd name="connsiteX62" fmla="*/ 55266 w 638070"/>
              <a:gd name="connsiteY62" fmla="*/ 196405 h 590291"/>
              <a:gd name="connsiteX63" fmla="*/ 60290 w 638070"/>
              <a:gd name="connsiteY63" fmla="*/ 211477 h 590291"/>
              <a:gd name="connsiteX64" fmla="*/ 75363 w 638070"/>
              <a:gd name="connsiteY64" fmla="*/ 216501 h 590291"/>
              <a:gd name="connsiteX65" fmla="*/ 60290 w 638070"/>
              <a:gd name="connsiteY65" fmla="*/ 191380 h 590291"/>
              <a:gd name="connsiteX66" fmla="*/ 75363 w 638070"/>
              <a:gd name="connsiteY66" fmla="*/ 161235 h 590291"/>
              <a:gd name="connsiteX67" fmla="*/ 70339 w 638070"/>
              <a:gd name="connsiteY67" fmla="*/ 161235 h 59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38070" h="590291">
                <a:moveTo>
                  <a:pt x="45218" y="226550"/>
                </a:moveTo>
                <a:cubicBezTo>
                  <a:pt x="50242" y="234923"/>
                  <a:pt x="57607" y="242281"/>
                  <a:pt x="60290" y="251670"/>
                </a:cubicBezTo>
                <a:cubicBezTo>
                  <a:pt x="64456" y="266252"/>
                  <a:pt x="63433" y="281840"/>
                  <a:pt x="65314" y="296888"/>
                </a:cubicBezTo>
                <a:cubicBezTo>
                  <a:pt x="66783" y="308639"/>
                  <a:pt x="68016" y="320445"/>
                  <a:pt x="70339" y="332057"/>
                </a:cubicBezTo>
                <a:cubicBezTo>
                  <a:pt x="73311" y="346916"/>
                  <a:pt x="76942" y="349498"/>
                  <a:pt x="85411" y="362202"/>
                </a:cubicBezTo>
                <a:cubicBezTo>
                  <a:pt x="87086" y="368901"/>
                  <a:pt x="88010" y="375834"/>
                  <a:pt x="90435" y="382299"/>
                </a:cubicBezTo>
                <a:cubicBezTo>
                  <a:pt x="93065" y="389312"/>
                  <a:pt x="98115" y="395291"/>
                  <a:pt x="100484" y="402396"/>
                </a:cubicBezTo>
                <a:cubicBezTo>
                  <a:pt x="104851" y="415497"/>
                  <a:pt x="106165" y="429488"/>
                  <a:pt x="110532" y="442589"/>
                </a:cubicBezTo>
                <a:cubicBezTo>
                  <a:pt x="112207" y="447613"/>
                  <a:pt x="113187" y="452925"/>
                  <a:pt x="115556" y="457662"/>
                </a:cubicBezTo>
                <a:cubicBezTo>
                  <a:pt x="118256" y="463063"/>
                  <a:pt x="122255" y="467710"/>
                  <a:pt x="125605" y="472734"/>
                </a:cubicBezTo>
                <a:cubicBezTo>
                  <a:pt x="126130" y="474836"/>
                  <a:pt x="132881" y="504022"/>
                  <a:pt x="135653" y="507903"/>
                </a:cubicBezTo>
                <a:cubicBezTo>
                  <a:pt x="141160" y="515612"/>
                  <a:pt x="155750" y="528000"/>
                  <a:pt x="155750" y="528000"/>
                </a:cubicBezTo>
                <a:cubicBezTo>
                  <a:pt x="167296" y="562639"/>
                  <a:pt x="158309" y="550655"/>
                  <a:pt x="175846" y="568194"/>
                </a:cubicBezTo>
                <a:cubicBezTo>
                  <a:pt x="177521" y="574893"/>
                  <a:pt x="174949" y="584738"/>
                  <a:pt x="180870" y="588290"/>
                </a:cubicBezTo>
                <a:cubicBezTo>
                  <a:pt x="194045" y="596195"/>
                  <a:pt x="203985" y="578491"/>
                  <a:pt x="211016" y="573218"/>
                </a:cubicBezTo>
                <a:cubicBezTo>
                  <a:pt x="220677" y="565972"/>
                  <a:pt x="241161" y="553121"/>
                  <a:pt x="241161" y="553121"/>
                </a:cubicBezTo>
                <a:cubicBezTo>
                  <a:pt x="253758" y="490135"/>
                  <a:pt x="234562" y="555324"/>
                  <a:pt x="261257" y="517952"/>
                </a:cubicBezTo>
                <a:cubicBezTo>
                  <a:pt x="266499" y="510613"/>
                  <a:pt x="267273" y="500898"/>
                  <a:pt x="271306" y="492831"/>
                </a:cubicBezTo>
                <a:cubicBezTo>
                  <a:pt x="274006" y="487430"/>
                  <a:pt x="278654" y="483159"/>
                  <a:pt x="281354" y="477758"/>
                </a:cubicBezTo>
                <a:cubicBezTo>
                  <a:pt x="283722" y="473021"/>
                  <a:pt x="283751" y="467284"/>
                  <a:pt x="286378" y="462686"/>
                </a:cubicBezTo>
                <a:cubicBezTo>
                  <a:pt x="290533" y="455416"/>
                  <a:pt x="296584" y="449403"/>
                  <a:pt x="301451" y="442589"/>
                </a:cubicBezTo>
                <a:cubicBezTo>
                  <a:pt x="304961" y="437676"/>
                  <a:pt x="308150" y="432541"/>
                  <a:pt x="311499" y="427517"/>
                </a:cubicBezTo>
                <a:cubicBezTo>
                  <a:pt x="313174" y="422493"/>
                  <a:pt x="313798" y="416985"/>
                  <a:pt x="316523" y="412444"/>
                </a:cubicBezTo>
                <a:cubicBezTo>
                  <a:pt x="318960" y="408382"/>
                  <a:pt x="323730" y="406186"/>
                  <a:pt x="326572" y="402396"/>
                </a:cubicBezTo>
                <a:cubicBezTo>
                  <a:pt x="333818" y="392735"/>
                  <a:pt x="339969" y="382299"/>
                  <a:pt x="346668" y="372251"/>
                </a:cubicBezTo>
                <a:cubicBezTo>
                  <a:pt x="350018" y="367227"/>
                  <a:pt x="351886" y="360801"/>
                  <a:pt x="356717" y="357178"/>
                </a:cubicBezTo>
                <a:cubicBezTo>
                  <a:pt x="363416" y="352154"/>
                  <a:pt x="370892" y="348027"/>
                  <a:pt x="376813" y="342106"/>
                </a:cubicBezTo>
                <a:cubicBezTo>
                  <a:pt x="382734" y="336185"/>
                  <a:pt x="384706" y="326317"/>
                  <a:pt x="391886" y="322009"/>
                </a:cubicBezTo>
                <a:cubicBezTo>
                  <a:pt x="402341" y="315736"/>
                  <a:pt x="415332" y="315310"/>
                  <a:pt x="427055" y="311961"/>
                </a:cubicBezTo>
                <a:cubicBezTo>
                  <a:pt x="437103" y="301913"/>
                  <a:pt x="449318" y="293640"/>
                  <a:pt x="457200" y="281816"/>
                </a:cubicBezTo>
                <a:cubicBezTo>
                  <a:pt x="460549" y="276792"/>
                  <a:pt x="463318" y="271328"/>
                  <a:pt x="467248" y="266743"/>
                </a:cubicBezTo>
                <a:cubicBezTo>
                  <a:pt x="473413" y="259550"/>
                  <a:pt x="487345" y="246646"/>
                  <a:pt x="487345" y="246646"/>
                </a:cubicBezTo>
                <a:cubicBezTo>
                  <a:pt x="489020" y="241622"/>
                  <a:pt x="489644" y="236115"/>
                  <a:pt x="492369" y="231574"/>
                </a:cubicBezTo>
                <a:cubicBezTo>
                  <a:pt x="494806" y="227512"/>
                  <a:pt x="499459" y="225224"/>
                  <a:pt x="502418" y="221525"/>
                </a:cubicBezTo>
                <a:cubicBezTo>
                  <a:pt x="506190" y="216810"/>
                  <a:pt x="508600" y="211092"/>
                  <a:pt x="512466" y="206453"/>
                </a:cubicBezTo>
                <a:cubicBezTo>
                  <a:pt x="517015" y="200994"/>
                  <a:pt x="522915" y="196775"/>
                  <a:pt x="527539" y="191380"/>
                </a:cubicBezTo>
                <a:cubicBezTo>
                  <a:pt x="532988" y="185023"/>
                  <a:pt x="537251" y="177717"/>
                  <a:pt x="542611" y="171284"/>
                </a:cubicBezTo>
                <a:cubicBezTo>
                  <a:pt x="566477" y="142644"/>
                  <a:pt x="537860" y="183431"/>
                  <a:pt x="562708" y="146163"/>
                </a:cubicBezTo>
                <a:cubicBezTo>
                  <a:pt x="566057" y="136115"/>
                  <a:pt x="565266" y="123508"/>
                  <a:pt x="572756" y="116018"/>
                </a:cubicBezTo>
                <a:cubicBezTo>
                  <a:pt x="587075" y="101699"/>
                  <a:pt x="580177" y="109911"/>
                  <a:pt x="592853" y="90897"/>
                </a:cubicBezTo>
                <a:lnTo>
                  <a:pt x="602901" y="60752"/>
                </a:lnTo>
                <a:cubicBezTo>
                  <a:pt x="604576" y="55728"/>
                  <a:pt x="604180" y="49424"/>
                  <a:pt x="607925" y="45679"/>
                </a:cubicBezTo>
                <a:cubicBezTo>
                  <a:pt x="611275" y="42330"/>
                  <a:pt x="615132" y="39421"/>
                  <a:pt x="617974" y="35631"/>
                </a:cubicBezTo>
                <a:cubicBezTo>
                  <a:pt x="625220" y="25970"/>
                  <a:pt x="638070" y="5486"/>
                  <a:pt x="638070" y="5486"/>
                </a:cubicBezTo>
                <a:cubicBezTo>
                  <a:pt x="585744" y="-4979"/>
                  <a:pt x="632908" y="2142"/>
                  <a:pt x="542611" y="5486"/>
                </a:cubicBezTo>
                <a:cubicBezTo>
                  <a:pt x="475647" y="7966"/>
                  <a:pt x="408633" y="8835"/>
                  <a:pt x="341644" y="10510"/>
                </a:cubicBezTo>
                <a:cubicBezTo>
                  <a:pt x="296052" y="21907"/>
                  <a:pt x="352404" y="8553"/>
                  <a:pt x="286378" y="20558"/>
                </a:cubicBezTo>
                <a:cubicBezTo>
                  <a:pt x="279584" y="21793"/>
                  <a:pt x="273052" y="24229"/>
                  <a:pt x="266281" y="25583"/>
                </a:cubicBezTo>
                <a:cubicBezTo>
                  <a:pt x="243872" y="30065"/>
                  <a:pt x="232580" y="30240"/>
                  <a:pt x="211016" y="35631"/>
                </a:cubicBezTo>
                <a:cubicBezTo>
                  <a:pt x="164227" y="47328"/>
                  <a:pt x="229979" y="32286"/>
                  <a:pt x="180870" y="50703"/>
                </a:cubicBezTo>
                <a:cubicBezTo>
                  <a:pt x="172875" y="53701"/>
                  <a:pt x="164034" y="53657"/>
                  <a:pt x="155750" y="55728"/>
                </a:cubicBezTo>
                <a:cubicBezTo>
                  <a:pt x="150612" y="57013"/>
                  <a:pt x="145769" y="59297"/>
                  <a:pt x="140677" y="60752"/>
                </a:cubicBezTo>
                <a:cubicBezTo>
                  <a:pt x="134038" y="62649"/>
                  <a:pt x="127194" y="63792"/>
                  <a:pt x="120580" y="65776"/>
                </a:cubicBezTo>
                <a:cubicBezTo>
                  <a:pt x="120578" y="65776"/>
                  <a:pt x="82900" y="78335"/>
                  <a:pt x="75363" y="80848"/>
                </a:cubicBezTo>
                <a:lnTo>
                  <a:pt x="60290" y="85873"/>
                </a:lnTo>
                <a:cubicBezTo>
                  <a:pt x="55266" y="87548"/>
                  <a:pt x="49624" y="87959"/>
                  <a:pt x="45218" y="90897"/>
                </a:cubicBezTo>
                <a:cubicBezTo>
                  <a:pt x="10666" y="113932"/>
                  <a:pt x="26530" y="107175"/>
                  <a:pt x="0" y="116018"/>
                </a:cubicBezTo>
                <a:cubicBezTo>
                  <a:pt x="2277" y="125127"/>
                  <a:pt x="10995" y="162180"/>
                  <a:pt x="15073" y="166259"/>
                </a:cubicBezTo>
                <a:lnTo>
                  <a:pt x="25121" y="176308"/>
                </a:lnTo>
                <a:lnTo>
                  <a:pt x="35169" y="206453"/>
                </a:lnTo>
                <a:lnTo>
                  <a:pt x="40194" y="221525"/>
                </a:lnTo>
                <a:lnTo>
                  <a:pt x="35169" y="206453"/>
                </a:lnTo>
                <a:cubicBezTo>
                  <a:pt x="38519" y="196404"/>
                  <a:pt x="38519" y="179657"/>
                  <a:pt x="55266" y="196405"/>
                </a:cubicBezTo>
                <a:cubicBezTo>
                  <a:pt x="59011" y="200150"/>
                  <a:pt x="56545" y="207732"/>
                  <a:pt x="60290" y="211477"/>
                </a:cubicBezTo>
                <a:cubicBezTo>
                  <a:pt x="64035" y="215222"/>
                  <a:pt x="70339" y="214826"/>
                  <a:pt x="75363" y="216501"/>
                </a:cubicBezTo>
                <a:cubicBezTo>
                  <a:pt x="67402" y="208541"/>
                  <a:pt x="60290" y="204426"/>
                  <a:pt x="60290" y="191380"/>
                </a:cubicBezTo>
                <a:cubicBezTo>
                  <a:pt x="60290" y="174297"/>
                  <a:pt x="70282" y="176475"/>
                  <a:pt x="75363" y="161235"/>
                </a:cubicBezTo>
                <a:cubicBezTo>
                  <a:pt x="75893" y="159646"/>
                  <a:pt x="72014" y="161235"/>
                  <a:pt x="70339" y="161235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xmlns="" id="{4248AA45-35C9-474A-A07A-44C2D7C6A1D3}"/>
              </a:ext>
            </a:extLst>
          </p:cNvPr>
          <p:cNvSpPr/>
          <p:nvPr/>
        </p:nvSpPr>
        <p:spPr>
          <a:xfrm rot="20108942">
            <a:off x="3844234" y="4669490"/>
            <a:ext cx="122269" cy="490908"/>
          </a:xfrm>
          <a:custGeom>
            <a:avLst/>
            <a:gdLst>
              <a:gd name="connsiteX0" fmla="*/ 160774 w 200967"/>
              <a:gd name="connsiteY0" fmla="*/ 0 h 733774"/>
              <a:gd name="connsiteX1" fmla="*/ 165798 w 200967"/>
              <a:gd name="connsiteY1" fmla="*/ 40193 h 733774"/>
              <a:gd name="connsiteX2" fmla="*/ 180871 w 200967"/>
              <a:gd name="connsiteY2" fmla="*/ 406958 h 733774"/>
              <a:gd name="connsiteX3" fmla="*/ 185895 w 200967"/>
              <a:gd name="connsiteY3" fmla="*/ 452176 h 733774"/>
              <a:gd name="connsiteX4" fmla="*/ 190919 w 200967"/>
              <a:gd name="connsiteY4" fmla="*/ 557683 h 733774"/>
              <a:gd name="connsiteX5" fmla="*/ 200967 w 200967"/>
              <a:gd name="connsiteY5" fmla="*/ 648119 h 733774"/>
              <a:gd name="connsiteX6" fmla="*/ 185895 w 200967"/>
              <a:gd name="connsiteY6" fmla="*/ 658167 h 733774"/>
              <a:gd name="connsiteX7" fmla="*/ 175846 w 200967"/>
              <a:gd name="connsiteY7" fmla="*/ 668215 h 733774"/>
              <a:gd name="connsiteX8" fmla="*/ 145701 w 200967"/>
              <a:gd name="connsiteY8" fmla="*/ 678264 h 733774"/>
              <a:gd name="connsiteX9" fmla="*/ 110532 w 200967"/>
              <a:gd name="connsiteY9" fmla="*/ 693336 h 733774"/>
              <a:gd name="connsiteX10" fmla="*/ 80387 w 200967"/>
              <a:gd name="connsiteY10" fmla="*/ 708409 h 733774"/>
              <a:gd name="connsiteX11" fmla="*/ 65315 w 200967"/>
              <a:gd name="connsiteY11" fmla="*/ 718457 h 733774"/>
              <a:gd name="connsiteX12" fmla="*/ 45218 w 200967"/>
              <a:gd name="connsiteY12" fmla="*/ 723481 h 733774"/>
              <a:gd name="connsiteX13" fmla="*/ 10049 w 200967"/>
              <a:gd name="connsiteY13" fmla="*/ 733530 h 733774"/>
              <a:gd name="connsiteX14" fmla="*/ 0 w 200967"/>
              <a:gd name="connsiteY14" fmla="*/ 733530 h 73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967" h="733774">
                <a:moveTo>
                  <a:pt x="160774" y="0"/>
                </a:moveTo>
                <a:cubicBezTo>
                  <a:pt x="162449" y="13398"/>
                  <a:pt x="164762" y="26731"/>
                  <a:pt x="165798" y="40193"/>
                </a:cubicBezTo>
                <a:cubicBezTo>
                  <a:pt x="175186" y="162240"/>
                  <a:pt x="173236" y="284813"/>
                  <a:pt x="180871" y="406958"/>
                </a:cubicBezTo>
                <a:cubicBezTo>
                  <a:pt x="181817" y="422094"/>
                  <a:pt x="184220" y="437103"/>
                  <a:pt x="185895" y="452176"/>
                </a:cubicBezTo>
                <a:cubicBezTo>
                  <a:pt x="187570" y="487345"/>
                  <a:pt x="188910" y="522531"/>
                  <a:pt x="190919" y="557683"/>
                </a:cubicBezTo>
                <a:cubicBezTo>
                  <a:pt x="195005" y="629189"/>
                  <a:pt x="190662" y="606898"/>
                  <a:pt x="200967" y="648119"/>
                </a:cubicBezTo>
                <a:cubicBezTo>
                  <a:pt x="195943" y="651468"/>
                  <a:pt x="190610" y="654395"/>
                  <a:pt x="185895" y="658167"/>
                </a:cubicBezTo>
                <a:cubicBezTo>
                  <a:pt x="182196" y="661126"/>
                  <a:pt x="180083" y="666097"/>
                  <a:pt x="175846" y="668215"/>
                </a:cubicBezTo>
                <a:cubicBezTo>
                  <a:pt x="166372" y="672952"/>
                  <a:pt x="155175" y="673527"/>
                  <a:pt x="145701" y="678264"/>
                </a:cubicBezTo>
                <a:cubicBezTo>
                  <a:pt x="120868" y="690680"/>
                  <a:pt x="132710" y="685944"/>
                  <a:pt x="110532" y="693336"/>
                </a:cubicBezTo>
                <a:cubicBezTo>
                  <a:pt x="67340" y="722131"/>
                  <a:pt x="121988" y="687608"/>
                  <a:pt x="80387" y="708409"/>
                </a:cubicBezTo>
                <a:cubicBezTo>
                  <a:pt x="74986" y="711109"/>
                  <a:pt x="70865" y="716079"/>
                  <a:pt x="65315" y="718457"/>
                </a:cubicBezTo>
                <a:cubicBezTo>
                  <a:pt x="58968" y="721177"/>
                  <a:pt x="51857" y="721584"/>
                  <a:pt x="45218" y="723481"/>
                </a:cubicBezTo>
                <a:cubicBezTo>
                  <a:pt x="28500" y="728257"/>
                  <a:pt x="28888" y="730390"/>
                  <a:pt x="10049" y="733530"/>
                </a:cubicBezTo>
                <a:cubicBezTo>
                  <a:pt x="6745" y="734081"/>
                  <a:pt x="3350" y="733530"/>
                  <a:pt x="0" y="7335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xmlns="" id="{0323D1B4-36A0-48E6-82AC-CBEB682BA38D}"/>
              </a:ext>
            </a:extLst>
          </p:cNvPr>
          <p:cNvSpPr/>
          <p:nvPr/>
        </p:nvSpPr>
        <p:spPr>
          <a:xfrm>
            <a:off x="3660039" y="5362313"/>
            <a:ext cx="351692" cy="796843"/>
          </a:xfrm>
          <a:custGeom>
            <a:avLst/>
            <a:gdLst>
              <a:gd name="connsiteX0" fmla="*/ 311499 w 351692"/>
              <a:gd name="connsiteY0" fmla="*/ 0 h 969666"/>
              <a:gd name="connsiteX1" fmla="*/ 306474 w 351692"/>
              <a:gd name="connsiteY1" fmla="*/ 65314 h 969666"/>
              <a:gd name="connsiteX2" fmla="*/ 301450 w 351692"/>
              <a:gd name="connsiteY2" fmla="*/ 105508 h 969666"/>
              <a:gd name="connsiteX3" fmla="*/ 286378 w 351692"/>
              <a:gd name="connsiteY3" fmla="*/ 221064 h 969666"/>
              <a:gd name="connsiteX4" fmla="*/ 281354 w 351692"/>
              <a:gd name="connsiteY4" fmla="*/ 321547 h 969666"/>
              <a:gd name="connsiteX5" fmla="*/ 276329 w 351692"/>
              <a:gd name="connsiteY5" fmla="*/ 361741 h 969666"/>
              <a:gd name="connsiteX6" fmla="*/ 266281 w 351692"/>
              <a:gd name="connsiteY6" fmla="*/ 537587 h 969666"/>
              <a:gd name="connsiteX7" fmla="*/ 261257 w 351692"/>
              <a:gd name="connsiteY7" fmla="*/ 723481 h 969666"/>
              <a:gd name="connsiteX8" fmla="*/ 251208 w 351692"/>
              <a:gd name="connsiteY8" fmla="*/ 803868 h 969666"/>
              <a:gd name="connsiteX9" fmla="*/ 246184 w 351692"/>
              <a:gd name="connsiteY9" fmla="*/ 823965 h 969666"/>
              <a:gd name="connsiteX10" fmla="*/ 236136 w 351692"/>
              <a:gd name="connsiteY10" fmla="*/ 879231 h 969666"/>
              <a:gd name="connsiteX11" fmla="*/ 226088 w 351692"/>
              <a:gd name="connsiteY11" fmla="*/ 909376 h 969666"/>
              <a:gd name="connsiteX12" fmla="*/ 216039 w 351692"/>
              <a:gd name="connsiteY12" fmla="*/ 919424 h 969666"/>
              <a:gd name="connsiteX13" fmla="*/ 165797 w 351692"/>
              <a:gd name="connsiteY13" fmla="*/ 929473 h 969666"/>
              <a:gd name="connsiteX14" fmla="*/ 85411 w 351692"/>
              <a:gd name="connsiteY14" fmla="*/ 939521 h 969666"/>
              <a:gd name="connsiteX15" fmla="*/ 75362 w 351692"/>
              <a:gd name="connsiteY15" fmla="*/ 954593 h 969666"/>
              <a:gd name="connsiteX16" fmla="*/ 30145 w 351692"/>
              <a:gd name="connsiteY16" fmla="*/ 969666 h 969666"/>
              <a:gd name="connsiteX17" fmla="*/ 15072 w 351692"/>
              <a:gd name="connsiteY17" fmla="*/ 919424 h 969666"/>
              <a:gd name="connsiteX18" fmla="*/ 0 w 351692"/>
              <a:gd name="connsiteY18" fmla="*/ 849086 h 969666"/>
              <a:gd name="connsiteX19" fmla="*/ 5024 w 351692"/>
              <a:gd name="connsiteY19" fmla="*/ 828989 h 969666"/>
              <a:gd name="connsiteX20" fmla="*/ 40193 w 351692"/>
              <a:gd name="connsiteY20" fmla="*/ 834013 h 969666"/>
              <a:gd name="connsiteX21" fmla="*/ 95459 w 351692"/>
              <a:gd name="connsiteY21" fmla="*/ 849086 h 969666"/>
              <a:gd name="connsiteX22" fmla="*/ 110532 w 351692"/>
              <a:gd name="connsiteY22" fmla="*/ 859134 h 969666"/>
              <a:gd name="connsiteX23" fmla="*/ 145701 w 351692"/>
              <a:gd name="connsiteY23" fmla="*/ 869182 h 969666"/>
              <a:gd name="connsiteX24" fmla="*/ 160773 w 351692"/>
              <a:gd name="connsiteY24" fmla="*/ 874207 h 969666"/>
              <a:gd name="connsiteX25" fmla="*/ 211015 w 351692"/>
              <a:gd name="connsiteY25" fmla="*/ 884255 h 969666"/>
              <a:gd name="connsiteX26" fmla="*/ 226088 w 351692"/>
              <a:gd name="connsiteY26" fmla="*/ 894303 h 969666"/>
              <a:gd name="connsiteX27" fmla="*/ 271305 w 351692"/>
              <a:gd name="connsiteY27" fmla="*/ 904352 h 969666"/>
              <a:gd name="connsiteX28" fmla="*/ 291402 w 351692"/>
              <a:gd name="connsiteY28" fmla="*/ 909376 h 969666"/>
              <a:gd name="connsiteX29" fmla="*/ 321547 w 351692"/>
              <a:gd name="connsiteY29" fmla="*/ 914400 h 969666"/>
              <a:gd name="connsiteX30" fmla="*/ 336619 w 351692"/>
              <a:gd name="connsiteY30" fmla="*/ 924448 h 969666"/>
              <a:gd name="connsiteX31" fmla="*/ 351692 w 351692"/>
              <a:gd name="connsiteY31" fmla="*/ 929473 h 96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1692" h="969666">
                <a:moveTo>
                  <a:pt x="311499" y="0"/>
                </a:moveTo>
                <a:cubicBezTo>
                  <a:pt x="309824" y="21771"/>
                  <a:pt x="308544" y="43577"/>
                  <a:pt x="306474" y="65314"/>
                </a:cubicBezTo>
                <a:cubicBezTo>
                  <a:pt x="305194" y="78755"/>
                  <a:pt x="303028" y="92098"/>
                  <a:pt x="301450" y="105508"/>
                </a:cubicBezTo>
                <a:cubicBezTo>
                  <a:pt x="291265" y="192087"/>
                  <a:pt x="302547" y="107878"/>
                  <a:pt x="286378" y="221064"/>
                </a:cubicBezTo>
                <a:cubicBezTo>
                  <a:pt x="284703" y="254558"/>
                  <a:pt x="283744" y="288096"/>
                  <a:pt x="281354" y="321547"/>
                </a:cubicBezTo>
                <a:cubicBezTo>
                  <a:pt x="280392" y="335015"/>
                  <a:pt x="277198" y="348267"/>
                  <a:pt x="276329" y="361741"/>
                </a:cubicBezTo>
                <a:cubicBezTo>
                  <a:pt x="257779" y="649256"/>
                  <a:pt x="281124" y="359470"/>
                  <a:pt x="266281" y="537587"/>
                </a:cubicBezTo>
                <a:cubicBezTo>
                  <a:pt x="264606" y="599552"/>
                  <a:pt x="263949" y="661552"/>
                  <a:pt x="261257" y="723481"/>
                </a:cubicBezTo>
                <a:cubicBezTo>
                  <a:pt x="260777" y="734521"/>
                  <a:pt x="253809" y="789565"/>
                  <a:pt x="251208" y="803868"/>
                </a:cubicBezTo>
                <a:cubicBezTo>
                  <a:pt x="249973" y="810662"/>
                  <a:pt x="247538" y="817194"/>
                  <a:pt x="246184" y="823965"/>
                </a:cubicBezTo>
                <a:cubicBezTo>
                  <a:pt x="243312" y="838326"/>
                  <a:pt x="240177" y="864413"/>
                  <a:pt x="236136" y="879231"/>
                </a:cubicBezTo>
                <a:cubicBezTo>
                  <a:pt x="233349" y="889450"/>
                  <a:pt x="233578" y="901887"/>
                  <a:pt x="226088" y="909376"/>
                </a:cubicBezTo>
                <a:cubicBezTo>
                  <a:pt x="222738" y="912725"/>
                  <a:pt x="220276" y="917306"/>
                  <a:pt x="216039" y="919424"/>
                </a:cubicBezTo>
                <a:cubicBezTo>
                  <a:pt x="208759" y="923064"/>
                  <a:pt x="169264" y="929000"/>
                  <a:pt x="165797" y="929473"/>
                </a:cubicBezTo>
                <a:cubicBezTo>
                  <a:pt x="139041" y="933122"/>
                  <a:pt x="85411" y="939521"/>
                  <a:pt x="85411" y="939521"/>
                </a:cubicBezTo>
                <a:cubicBezTo>
                  <a:pt x="82061" y="944545"/>
                  <a:pt x="80276" y="951083"/>
                  <a:pt x="75362" y="954593"/>
                </a:cubicBezTo>
                <a:cubicBezTo>
                  <a:pt x="65173" y="961871"/>
                  <a:pt x="42650" y="966540"/>
                  <a:pt x="30145" y="969666"/>
                </a:cubicBezTo>
                <a:cubicBezTo>
                  <a:pt x="9761" y="949284"/>
                  <a:pt x="22928" y="966563"/>
                  <a:pt x="15072" y="919424"/>
                </a:cubicBezTo>
                <a:cubicBezTo>
                  <a:pt x="9371" y="885214"/>
                  <a:pt x="6862" y="876532"/>
                  <a:pt x="0" y="849086"/>
                </a:cubicBezTo>
                <a:cubicBezTo>
                  <a:pt x="1675" y="842387"/>
                  <a:pt x="-1441" y="831414"/>
                  <a:pt x="5024" y="828989"/>
                </a:cubicBezTo>
                <a:cubicBezTo>
                  <a:pt x="16112" y="824831"/>
                  <a:pt x="28512" y="832066"/>
                  <a:pt x="40193" y="834013"/>
                </a:cubicBezTo>
                <a:cubicBezTo>
                  <a:pt x="52779" y="836111"/>
                  <a:pt x="85643" y="842543"/>
                  <a:pt x="95459" y="849086"/>
                </a:cubicBezTo>
                <a:cubicBezTo>
                  <a:pt x="100483" y="852435"/>
                  <a:pt x="105131" y="856434"/>
                  <a:pt x="110532" y="859134"/>
                </a:cubicBezTo>
                <a:cubicBezTo>
                  <a:pt x="118565" y="863150"/>
                  <a:pt x="138186" y="867035"/>
                  <a:pt x="145701" y="869182"/>
                </a:cubicBezTo>
                <a:cubicBezTo>
                  <a:pt x="150793" y="870637"/>
                  <a:pt x="155613" y="873016"/>
                  <a:pt x="160773" y="874207"/>
                </a:cubicBezTo>
                <a:cubicBezTo>
                  <a:pt x="177415" y="878047"/>
                  <a:pt x="211015" y="884255"/>
                  <a:pt x="211015" y="884255"/>
                </a:cubicBezTo>
                <a:cubicBezTo>
                  <a:pt x="216039" y="887604"/>
                  <a:pt x="220687" y="891602"/>
                  <a:pt x="226088" y="894303"/>
                </a:cubicBezTo>
                <a:cubicBezTo>
                  <a:pt x="239130" y="900824"/>
                  <a:pt x="258431" y="901777"/>
                  <a:pt x="271305" y="904352"/>
                </a:cubicBezTo>
                <a:cubicBezTo>
                  <a:pt x="278076" y="905706"/>
                  <a:pt x="284631" y="908022"/>
                  <a:pt x="291402" y="909376"/>
                </a:cubicBezTo>
                <a:cubicBezTo>
                  <a:pt x="301391" y="911374"/>
                  <a:pt x="311499" y="912725"/>
                  <a:pt x="321547" y="914400"/>
                </a:cubicBezTo>
                <a:cubicBezTo>
                  <a:pt x="326571" y="917749"/>
                  <a:pt x="331218" y="921748"/>
                  <a:pt x="336619" y="924448"/>
                </a:cubicBezTo>
                <a:cubicBezTo>
                  <a:pt x="341356" y="926817"/>
                  <a:pt x="351692" y="929473"/>
                  <a:pt x="351692" y="92947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xmlns="" id="{6B8278A1-C7D5-4C7E-82E9-A6FA309A9BFF}"/>
              </a:ext>
            </a:extLst>
          </p:cNvPr>
          <p:cNvSpPr/>
          <p:nvPr/>
        </p:nvSpPr>
        <p:spPr>
          <a:xfrm>
            <a:off x="4038263" y="5400836"/>
            <a:ext cx="636890" cy="915226"/>
          </a:xfrm>
          <a:custGeom>
            <a:avLst/>
            <a:gdLst>
              <a:gd name="connsiteX0" fmla="*/ 0 w 442127"/>
              <a:gd name="connsiteY0" fmla="*/ 0 h 808892"/>
              <a:gd name="connsiteX1" fmla="*/ 20097 w 442127"/>
              <a:gd name="connsiteY1" fmla="*/ 75363 h 808892"/>
              <a:gd name="connsiteX2" fmla="*/ 25121 w 442127"/>
              <a:gd name="connsiteY2" fmla="*/ 90435 h 808892"/>
              <a:gd name="connsiteX3" fmla="*/ 55266 w 442127"/>
              <a:gd name="connsiteY3" fmla="*/ 100484 h 808892"/>
              <a:gd name="connsiteX4" fmla="*/ 65314 w 442127"/>
              <a:gd name="connsiteY4" fmla="*/ 125605 h 808892"/>
              <a:gd name="connsiteX5" fmla="*/ 70338 w 442127"/>
              <a:gd name="connsiteY5" fmla="*/ 140677 h 808892"/>
              <a:gd name="connsiteX6" fmla="*/ 80387 w 442127"/>
              <a:gd name="connsiteY6" fmla="*/ 150725 h 808892"/>
              <a:gd name="connsiteX7" fmla="*/ 85411 w 442127"/>
              <a:gd name="connsiteY7" fmla="*/ 190919 h 808892"/>
              <a:gd name="connsiteX8" fmla="*/ 110532 w 442127"/>
              <a:gd name="connsiteY8" fmla="*/ 256233 h 808892"/>
              <a:gd name="connsiteX9" fmla="*/ 115556 w 442127"/>
              <a:gd name="connsiteY9" fmla="*/ 281354 h 808892"/>
              <a:gd name="connsiteX10" fmla="*/ 120580 w 442127"/>
              <a:gd name="connsiteY10" fmla="*/ 296427 h 808892"/>
              <a:gd name="connsiteX11" fmla="*/ 125604 w 442127"/>
              <a:gd name="connsiteY11" fmla="*/ 326572 h 808892"/>
              <a:gd name="connsiteX12" fmla="*/ 140677 w 442127"/>
              <a:gd name="connsiteY12" fmla="*/ 386862 h 808892"/>
              <a:gd name="connsiteX13" fmla="*/ 150725 w 442127"/>
              <a:gd name="connsiteY13" fmla="*/ 442128 h 808892"/>
              <a:gd name="connsiteX14" fmla="*/ 160773 w 442127"/>
              <a:gd name="connsiteY14" fmla="*/ 457200 h 808892"/>
              <a:gd name="connsiteX15" fmla="*/ 165798 w 442127"/>
              <a:gd name="connsiteY15" fmla="*/ 492369 h 808892"/>
              <a:gd name="connsiteX16" fmla="*/ 180870 w 442127"/>
              <a:gd name="connsiteY16" fmla="*/ 537587 h 808892"/>
              <a:gd name="connsiteX17" fmla="*/ 190919 w 442127"/>
              <a:gd name="connsiteY17" fmla="*/ 577780 h 808892"/>
              <a:gd name="connsiteX18" fmla="*/ 195943 w 442127"/>
              <a:gd name="connsiteY18" fmla="*/ 597877 h 808892"/>
              <a:gd name="connsiteX19" fmla="*/ 221064 w 442127"/>
              <a:gd name="connsiteY19" fmla="*/ 643095 h 808892"/>
              <a:gd name="connsiteX20" fmla="*/ 226088 w 442127"/>
              <a:gd name="connsiteY20" fmla="*/ 673240 h 808892"/>
              <a:gd name="connsiteX21" fmla="*/ 236136 w 442127"/>
              <a:gd name="connsiteY21" fmla="*/ 743578 h 808892"/>
              <a:gd name="connsiteX22" fmla="*/ 236136 w 442127"/>
              <a:gd name="connsiteY22" fmla="*/ 793820 h 808892"/>
              <a:gd name="connsiteX23" fmla="*/ 251209 w 442127"/>
              <a:gd name="connsiteY23" fmla="*/ 788796 h 808892"/>
              <a:gd name="connsiteX24" fmla="*/ 316523 w 442127"/>
              <a:gd name="connsiteY24" fmla="*/ 793820 h 808892"/>
              <a:gd name="connsiteX25" fmla="*/ 386861 w 442127"/>
              <a:gd name="connsiteY25" fmla="*/ 803868 h 808892"/>
              <a:gd name="connsiteX26" fmla="*/ 432079 w 442127"/>
              <a:gd name="connsiteY26" fmla="*/ 808892 h 808892"/>
              <a:gd name="connsiteX27" fmla="*/ 442127 w 442127"/>
              <a:gd name="connsiteY27" fmla="*/ 793820 h 808892"/>
              <a:gd name="connsiteX28" fmla="*/ 417006 w 442127"/>
              <a:gd name="connsiteY28" fmla="*/ 753627 h 808892"/>
              <a:gd name="connsiteX29" fmla="*/ 406958 w 442127"/>
              <a:gd name="connsiteY29" fmla="*/ 723481 h 808892"/>
              <a:gd name="connsiteX30" fmla="*/ 381837 w 442127"/>
              <a:gd name="connsiteY30" fmla="*/ 728506 h 808892"/>
              <a:gd name="connsiteX31" fmla="*/ 351692 w 442127"/>
              <a:gd name="connsiteY31" fmla="*/ 738554 h 808892"/>
              <a:gd name="connsiteX32" fmla="*/ 336620 w 442127"/>
              <a:gd name="connsiteY32" fmla="*/ 748602 h 808892"/>
              <a:gd name="connsiteX33" fmla="*/ 306475 w 442127"/>
              <a:gd name="connsiteY33" fmla="*/ 758651 h 808892"/>
              <a:gd name="connsiteX34" fmla="*/ 296426 w 442127"/>
              <a:gd name="connsiteY34" fmla="*/ 768699 h 808892"/>
              <a:gd name="connsiteX35" fmla="*/ 241160 w 442127"/>
              <a:gd name="connsiteY35" fmla="*/ 773723 h 8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127" h="808892">
                <a:moveTo>
                  <a:pt x="0" y="0"/>
                </a:moveTo>
                <a:cubicBezTo>
                  <a:pt x="30203" y="90614"/>
                  <a:pt x="4823" y="6636"/>
                  <a:pt x="20097" y="75363"/>
                </a:cubicBezTo>
                <a:cubicBezTo>
                  <a:pt x="21246" y="80533"/>
                  <a:pt x="20812" y="87357"/>
                  <a:pt x="25121" y="90435"/>
                </a:cubicBezTo>
                <a:cubicBezTo>
                  <a:pt x="33740" y="96591"/>
                  <a:pt x="45218" y="97134"/>
                  <a:pt x="55266" y="100484"/>
                </a:cubicBezTo>
                <a:cubicBezTo>
                  <a:pt x="58615" y="108858"/>
                  <a:pt x="62147" y="117161"/>
                  <a:pt x="65314" y="125605"/>
                </a:cubicBezTo>
                <a:cubicBezTo>
                  <a:pt x="67173" y="130564"/>
                  <a:pt x="67613" y="136136"/>
                  <a:pt x="70338" y="140677"/>
                </a:cubicBezTo>
                <a:cubicBezTo>
                  <a:pt x="72775" y="144739"/>
                  <a:pt x="77037" y="147376"/>
                  <a:pt x="80387" y="150725"/>
                </a:cubicBezTo>
                <a:cubicBezTo>
                  <a:pt x="82062" y="164123"/>
                  <a:pt x="82319" y="177776"/>
                  <a:pt x="85411" y="190919"/>
                </a:cubicBezTo>
                <a:cubicBezTo>
                  <a:pt x="93163" y="223865"/>
                  <a:pt x="97945" y="231060"/>
                  <a:pt x="110532" y="256233"/>
                </a:cubicBezTo>
                <a:cubicBezTo>
                  <a:pt x="112207" y="264607"/>
                  <a:pt x="113485" y="273069"/>
                  <a:pt x="115556" y="281354"/>
                </a:cubicBezTo>
                <a:cubicBezTo>
                  <a:pt x="116840" y="286492"/>
                  <a:pt x="119431" y="291257"/>
                  <a:pt x="120580" y="296427"/>
                </a:cubicBezTo>
                <a:cubicBezTo>
                  <a:pt x="122790" y="306371"/>
                  <a:pt x="124258" y="316474"/>
                  <a:pt x="125604" y="326572"/>
                </a:cubicBezTo>
                <a:cubicBezTo>
                  <a:pt x="132717" y="379925"/>
                  <a:pt x="121649" y="358321"/>
                  <a:pt x="140677" y="386862"/>
                </a:cubicBezTo>
                <a:cubicBezTo>
                  <a:pt x="141841" y="395011"/>
                  <a:pt x="145649" y="430284"/>
                  <a:pt x="150725" y="442128"/>
                </a:cubicBezTo>
                <a:cubicBezTo>
                  <a:pt x="153103" y="447678"/>
                  <a:pt x="157424" y="452176"/>
                  <a:pt x="160773" y="457200"/>
                </a:cubicBezTo>
                <a:cubicBezTo>
                  <a:pt x="162448" y="468923"/>
                  <a:pt x="163135" y="480830"/>
                  <a:pt x="165798" y="492369"/>
                </a:cubicBezTo>
                <a:cubicBezTo>
                  <a:pt x="180850" y="557593"/>
                  <a:pt x="170832" y="497438"/>
                  <a:pt x="180870" y="537587"/>
                </a:cubicBezTo>
                <a:lnTo>
                  <a:pt x="190919" y="577780"/>
                </a:lnTo>
                <a:cubicBezTo>
                  <a:pt x="192594" y="584479"/>
                  <a:pt x="192113" y="592132"/>
                  <a:pt x="195943" y="597877"/>
                </a:cubicBezTo>
                <a:cubicBezTo>
                  <a:pt x="218977" y="632429"/>
                  <a:pt x="212220" y="616565"/>
                  <a:pt x="221064" y="643095"/>
                </a:cubicBezTo>
                <a:cubicBezTo>
                  <a:pt x="222739" y="653143"/>
                  <a:pt x="224898" y="663123"/>
                  <a:pt x="226088" y="673240"/>
                </a:cubicBezTo>
                <a:cubicBezTo>
                  <a:pt x="234093" y="741285"/>
                  <a:pt x="224546" y="708809"/>
                  <a:pt x="236136" y="743578"/>
                </a:cubicBezTo>
                <a:cubicBezTo>
                  <a:pt x="232419" y="758448"/>
                  <a:pt x="224404" y="779155"/>
                  <a:pt x="236136" y="793820"/>
                </a:cubicBezTo>
                <a:cubicBezTo>
                  <a:pt x="239444" y="797956"/>
                  <a:pt x="246185" y="790471"/>
                  <a:pt x="251209" y="788796"/>
                </a:cubicBezTo>
                <a:cubicBezTo>
                  <a:pt x="272980" y="790471"/>
                  <a:pt x="294821" y="791409"/>
                  <a:pt x="316523" y="793820"/>
                </a:cubicBezTo>
                <a:cubicBezTo>
                  <a:pt x="340062" y="796435"/>
                  <a:pt x="363322" y="801253"/>
                  <a:pt x="386861" y="803868"/>
                </a:cubicBezTo>
                <a:lnTo>
                  <a:pt x="432079" y="808892"/>
                </a:lnTo>
                <a:cubicBezTo>
                  <a:pt x="435428" y="803868"/>
                  <a:pt x="442127" y="799858"/>
                  <a:pt x="442127" y="793820"/>
                </a:cubicBezTo>
                <a:cubicBezTo>
                  <a:pt x="442127" y="765918"/>
                  <a:pt x="434075" y="765006"/>
                  <a:pt x="417006" y="753627"/>
                </a:cubicBezTo>
                <a:cubicBezTo>
                  <a:pt x="413657" y="743578"/>
                  <a:pt x="417344" y="721403"/>
                  <a:pt x="406958" y="723481"/>
                </a:cubicBezTo>
                <a:cubicBezTo>
                  <a:pt x="398584" y="725156"/>
                  <a:pt x="390076" y="726259"/>
                  <a:pt x="381837" y="728506"/>
                </a:cubicBezTo>
                <a:cubicBezTo>
                  <a:pt x="371618" y="731293"/>
                  <a:pt x="351692" y="738554"/>
                  <a:pt x="351692" y="738554"/>
                </a:cubicBezTo>
                <a:cubicBezTo>
                  <a:pt x="346668" y="741903"/>
                  <a:pt x="342138" y="746150"/>
                  <a:pt x="336620" y="748602"/>
                </a:cubicBezTo>
                <a:cubicBezTo>
                  <a:pt x="326941" y="752904"/>
                  <a:pt x="306475" y="758651"/>
                  <a:pt x="306475" y="758651"/>
                </a:cubicBezTo>
                <a:cubicBezTo>
                  <a:pt x="303125" y="762000"/>
                  <a:pt x="300488" y="766262"/>
                  <a:pt x="296426" y="768699"/>
                </a:cubicBezTo>
                <a:cubicBezTo>
                  <a:pt x="280991" y="777960"/>
                  <a:pt x="255412" y="773723"/>
                  <a:pt x="241160" y="7737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xmlns="" id="{3ED49F59-63FE-4295-A571-C46D44986581}"/>
              </a:ext>
            </a:extLst>
          </p:cNvPr>
          <p:cNvSpPr/>
          <p:nvPr/>
        </p:nvSpPr>
        <p:spPr>
          <a:xfrm>
            <a:off x="4134789" y="5444149"/>
            <a:ext cx="710884" cy="743578"/>
          </a:xfrm>
          <a:custGeom>
            <a:avLst/>
            <a:gdLst>
              <a:gd name="connsiteX0" fmla="*/ 0 w 432079"/>
              <a:gd name="connsiteY0" fmla="*/ 0 h 743578"/>
              <a:gd name="connsiteX1" fmla="*/ 35169 w 432079"/>
              <a:gd name="connsiteY1" fmla="*/ 40194 h 743578"/>
              <a:gd name="connsiteX2" fmla="*/ 45218 w 432079"/>
              <a:gd name="connsiteY2" fmla="*/ 50242 h 743578"/>
              <a:gd name="connsiteX3" fmla="*/ 65314 w 432079"/>
              <a:gd name="connsiteY3" fmla="*/ 65315 h 743578"/>
              <a:gd name="connsiteX4" fmla="*/ 105508 w 432079"/>
              <a:gd name="connsiteY4" fmla="*/ 130629 h 743578"/>
              <a:gd name="connsiteX5" fmla="*/ 115556 w 432079"/>
              <a:gd name="connsiteY5" fmla="*/ 160774 h 743578"/>
              <a:gd name="connsiteX6" fmla="*/ 135653 w 432079"/>
              <a:gd name="connsiteY6" fmla="*/ 221064 h 743578"/>
              <a:gd name="connsiteX7" fmla="*/ 165798 w 432079"/>
              <a:gd name="connsiteY7" fmla="*/ 256233 h 743578"/>
              <a:gd name="connsiteX8" fmla="*/ 185895 w 432079"/>
              <a:gd name="connsiteY8" fmla="*/ 291403 h 743578"/>
              <a:gd name="connsiteX9" fmla="*/ 190919 w 432079"/>
              <a:gd name="connsiteY9" fmla="*/ 306475 h 743578"/>
              <a:gd name="connsiteX10" fmla="*/ 221064 w 432079"/>
              <a:gd name="connsiteY10" fmla="*/ 336620 h 743578"/>
              <a:gd name="connsiteX11" fmla="*/ 231112 w 432079"/>
              <a:gd name="connsiteY11" fmla="*/ 391886 h 743578"/>
              <a:gd name="connsiteX12" fmla="*/ 246185 w 432079"/>
              <a:gd name="connsiteY12" fmla="*/ 406959 h 743578"/>
              <a:gd name="connsiteX13" fmla="*/ 261257 w 432079"/>
              <a:gd name="connsiteY13" fmla="*/ 462225 h 743578"/>
              <a:gd name="connsiteX14" fmla="*/ 271306 w 432079"/>
              <a:gd name="connsiteY14" fmla="*/ 482321 h 743578"/>
              <a:gd name="connsiteX15" fmla="*/ 281354 w 432079"/>
              <a:gd name="connsiteY15" fmla="*/ 587829 h 743578"/>
              <a:gd name="connsiteX16" fmla="*/ 286378 w 432079"/>
              <a:gd name="connsiteY16" fmla="*/ 617974 h 743578"/>
              <a:gd name="connsiteX17" fmla="*/ 291402 w 432079"/>
              <a:gd name="connsiteY17" fmla="*/ 633046 h 743578"/>
              <a:gd name="connsiteX18" fmla="*/ 306475 w 432079"/>
              <a:gd name="connsiteY18" fmla="*/ 638071 h 743578"/>
              <a:gd name="connsiteX19" fmla="*/ 331596 w 432079"/>
              <a:gd name="connsiteY19" fmla="*/ 617974 h 743578"/>
              <a:gd name="connsiteX20" fmla="*/ 346668 w 432079"/>
              <a:gd name="connsiteY20" fmla="*/ 612950 h 743578"/>
              <a:gd name="connsiteX21" fmla="*/ 376813 w 432079"/>
              <a:gd name="connsiteY21" fmla="*/ 663192 h 743578"/>
              <a:gd name="connsiteX22" fmla="*/ 391886 w 432079"/>
              <a:gd name="connsiteY22" fmla="*/ 688312 h 743578"/>
              <a:gd name="connsiteX23" fmla="*/ 406958 w 432079"/>
              <a:gd name="connsiteY23" fmla="*/ 698361 h 743578"/>
              <a:gd name="connsiteX24" fmla="*/ 417007 w 432079"/>
              <a:gd name="connsiteY24" fmla="*/ 713433 h 743578"/>
              <a:gd name="connsiteX25" fmla="*/ 432079 w 432079"/>
              <a:gd name="connsiteY25" fmla="*/ 743578 h 743578"/>
              <a:gd name="connsiteX26" fmla="*/ 417007 w 432079"/>
              <a:gd name="connsiteY26" fmla="*/ 708409 h 743578"/>
              <a:gd name="connsiteX27" fmla="*/ 406958 w 432079"/>
              <a:gd name="connsiteY27" fmla="*/ 698361 h 743578"/>
              <a:gd name="connsiteX28" fmla="*/ 366765 w 432079"/>
              <a:gd name="connsiteY28" fmla="*/ 688312 h 743578"/>
              <a:gd name="connsiteX29" fmla="*/ 351692 w 432079"/>
              <a:gd name="connsiteY29" fmla="*/ 678264 h 743578"/>
              <a:gd name="connsiteX30" fmla="*/ 321547 w 432079"/>
              <a:gd name="connsiteY30" fmla="*/ 668216 h 743578"/>
              <a:gd name="connsiteX31" fmla="*/ 306475 w 432079"/>
              <a:gd name="connsiteY31" fmla="*/ 663192 h 743578"/>
              <a:gd name="connsiteX32" fmla="*/ 291402 w 432079"/>
              <a:gd name="connsiteY32" fmla="*/ 653143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2079" h="743578">
                <a:moveTo>
                  <a:pt x="0" y="0"/>
                </a:moveTo>
                <a:cubicBezTo>
                  <a:pt x="11723" y="13398"/>
                  <a:pt x="23260" y="26961"/>
                  <a:pt x="35169" y="40194"/>
                </a:cubicBezTo>
                <a:cubicBezTo>
                  <a:pt x="38338" y="43715"/>
                  <a:pt x="41579" y="47209"/>
                  <a:pt x="45218" y="50242"/>
                </a:cubicBezTo>
                <a:cubicBezTo>
                  <a:pt x="51651" y="55603"/>
                  <a:pt x="58615" y="60291"/>
                  <a:pt x="65314" y="65315"/>
                </a:cubicBezTo>
                <a:cubicBezTo>
                  <a:pt x="93613" y="121911"/>
                  <a:pt x="77195" y="102316"/>
                  <a:pt x="105508" y="130629"/>
                </a:cubicBezTo>
                <a:cubicBezTo>
                  <a:pt x="108857" y="140677"/>
                  <a:pt x="112987" y="150498"/>
                  <a:pt x="115556" y="160774"/>
                </a:cubicBezTo>
                <a:cubicBezTo>
                  <a:pt x="122435" y="188287"/>
                  <a:pt x="122134" y="199432"/>
                  <a:pt x="135653" y="221064"/>
                </a:cubicBezTo>
                <a:cubicBezTo>
                  <a:pt x="146396" y="238254"/>
                  <a:pt x="152094" y="242530"/>
                  <a:pt x="165798" y="256233"/>
                </a:cubicBezTo>
                <a:cubicBezTo>
                  <a:pt x="177317" y="290791"/>
                  <a:pt x="161562" y="248821"/>
                  <a:pt x="185895" y="291403"/>
                </a:cubicBezTo>
                <a:cubicBezTo>
                  <a:pt x="188522" y="296001"/>
                  <a:pt x="187668" y="302295"/>
                  <a:pt x="190919" y="306475"/>
                </a:cubicBezTo>
                <a:cubicBezTo>
                  <a:pt x="199643" y="317692"/>
                  <a:pt x="221064" y="336620"/>
                  <a:pt x="221064" y="336620"/>
                </a:cubicBezTo>
                <a:cubicBezTo>
                  <a:pt x="221277" y="338323"/>
                  <a:pt x="223963" y="381162"/>
                  <a:pt x="231112" y="391886"/>
                </a:cubicBezTo>
                <a:cubicBezTo>
                  <a:pt x="235053" y="397798"/>
                  <a:pt x="241161" y="401935"/>
                  <a:pt x="246185" y="406959"/>
                </a:cubicBezTo>
                <a:cubicBezTo>
                  <a:pt x="247719" y="413097"/>
                  <a:pt x="255624" y="449081"/>
                  <a:pt x="261257" y="462225"/>
                </a:cubicBezTo>
                <a:cubicBezTo>
                  <a:pt x="264207" y="469109"/>
                  <a:pt x="267956" y="475622"/>
                  <a:pt x="271306" y="482321"/>
                </a:cubicBezTo>
                <a:cubicBezTo>
                  <a:pt x="276069" y="549006"/>
                  <a:pt x="273562" y="537182"/>
                  <a:pt x="281354" y="587829"/>
                </a:cubicBezTo>
                <a:cubicBezTo>
                  <a:pt x="282903" y="597897"/>
                  <a:pt x="284168" y="608030"/>
                  <a:pt x="286378" y="617974"/>
                </a:cubicBezTo>
                <a:cubicBezTo>
                  <a:pt x="287527" y="623144"/>
                  <a:pt x="287657" y="629301"/>
                  <a:pt x="291402" y="633046"/>
                </a:cubicBezTo>
                <a:cubicBezTo>
                  <a:pt x="295147" y="636791"/>
                  <a:pt x="301451" y="636396"/>
                  <a:pt x="306475" y="638071"/>
                </a:cubicBezTo>
                <a:cubicBezTo>
                  <a:pt x="315822" y="628723"/>
                  <a:pt x="318917" y="624313"/>
                  <a:pt x="331596" y="617974"/>
                </a:cubicBezTo>
                <a:cubicBezTo>
                  <a:pt x="336333" y="615606"/>
                  <a:pt x="341644" y="614625"/>
                  <a:pt x="346668" y="612950"/>
                </a:cubicBezTo>
                <a:lnTo>
                  <a:pt x="376813" y="663192"/>
                </a:lnTo>
                <a:cubicBezTo>
                  <a:pt x="381837" y="671565"/>
                  <a:pt x="383761" y="682895"/>
                  <a:pt x="391886" y="688312"/>
                </a:cubicBezTo>
                <a:lnTo>
                  <a:pt x="406958" y="698361"/>
                </a:lnTo>
                <a:cubicBezTo>
                  <a:pt x="410308" y="703385"/>
                  <a:pt x="414307" y="708032"/>
                  <a:pt x="417007" y="713433"/>
                </a:cubicBezTo>
                <a:cubicBezTo>
                  <a:pt x="437812" y="755042"/>
                  <a:pt x="403278" y="700376"/>
                  <a:pt x="432079" y="743578"/>
                </a:cubicBezTo>
                <a:cubicBezTo>
                  <a:pt x="427034" y="723397"/>
                  <a:pt x="429623" y="724179"/>
                  <a:pt x="417007" y="708409"/>
                </a:cubicBezTo>
                <a:cubicBezTo>
                  <a:pt x="414048" y="704710"/>
                  <a:pt x="411312" y="700227"/>
                  <a:pt x="406958" y="698361"/>
                </a:cubicBezTo>
                <a:cubicBezTo>
                  <a:pt x="366808" y="681154"/>
                  <a:pt x="396040" y="702949"/>
                  <a:pt x="366765" y="688312"/>
                </a:cubicBezTo>
                <a:cubicBezTo>
                  <a:pt x="361364" y="685612"/>
                  <a:pt x="357210" y="680716"/>
                  <a:pt x="351692" y="678264"/>
                </a:cubicBezTo>
                <a:cubicBezTo>
                  <a:pt x="342013" y="673962"/>
                  <a:pt x="331595" y="671565"/>
                  <a:pt x="321547" y="668216"/>
                </a:cubicBezTo>
                <a:lnTo>
                  <a:pt x="306475" y="663192"/>
                </a:lnTo>
                <a:cubicBezTo>
                  <a:pt x="295243" y="651959"/>
                  <a:pt x="301164" y="653143"/>
                  <a:pt x="291402" y="6531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xmlns="" id="{D0C1565E-89E7-4A3E-9BDF-17FA3D249C32}"/>
              </a:ext>
            </a:extLst>
          </p:cNvPr>
          <p:cNvSpPr/>
          <p:nvPr/>
        </p:nvSpPr>
        <p:spPr>
          <a:xfrm>
            <a:off x="3388346" y="5359721"/>
            <a:ext cx="547637" cy="542611"/>
          </a:xfrm>
          <a:custGeom>
            <a:avLst/>
            <a:gdLst>
              <a:gd name="connsiteX0" fmla="*/ 547637 w 547637"/>
              <a:gd name="connsiteY0" fmla="*/ 0 h 542611"/>
              <a:gd name="connsiteX1" fmla="*/ 497395 w 547637"/>
              <a:gd name="connsiteY1" fmla="*/ 25121 h 542611"/>
              <a:gd name="connsiteX2" fmla="*/ 472274 w 547637"/>
              <a:gd name="connsiteY2" fmla="*/ 45218 h 542611"/>
              <a:gd name="connsiteX3" fmla="*/ 432081 w 547637"/>
              <a:gd name="connsiteY3" fmla="*/ 75363 h 542611"/>
              <a:gd name="connsiteX4" fmla="*/ 406960 w 547637"/>
              <a:gd name="connsiteY4" fmla="*/ 80387 h 542611"/>
              <a:gd name="connsiteX5" fmla="*/ 341646 w 547637"/>
              <a:gd name="connsiteY5" fmla="*/ 105508 h 542611"/>
              <a:gd name="connsiteX6" fmla="*/ 321549 w 547637"/>
              <a:gd name="connsiteY6" fmla="*/ 120580 h 542611"/>
              <a:gd name="connsiteX7" fmla="*/ 291404 w 547637"/>
              <a:gd name="connsiteY7" fmla="*/ 135653 h 542611"/>
              <a:gd name="connsiteX8" fmla="*/ 251210 w 547637"/>
              <a:gd name="connsiteY8" fmla="*/ 180870 h 542611"/>
              <a:gd name="connsiteX9" fmla="*/ 241162 w 547637"/>
              <a:gd name="connsiteY9" fmla="*/ 190919 h 542611"/>
              <a:gd name="connsiteX10" fmla="*/ 226089 w 547637"/>
              <a:gd name="connsiteY10" fmla="*/ 211016 h 542611"/>
              <a:gd name="connsiteX11" fmla="*/ 205993 w 547637"/>
              <a:gd name="connsiteY11" fmla="*/ 231112 h 542611"/>
              <a:gd name="connsiteX12" fmla="*/ 195944 w 547637"/>
              <a:gd name="connsiteY12" fmla="*/ 251209 h 542611"/>
              <a:gd name="connsiteX13" fmla="*/ 180872 w 547637"/>
              <a:gd name="connsiteY13" fmla="*/ 276330 h 542611"/>
              <a:gd name="connsiteX14" fmla="*/ 150727 w 547637"/>
              <a:gd name="connsiteY14" fmla="*/ 341644 h 542611"/>
              <a:gd name="connsiteX15" fmla="*/ 125606 w 547637"/>
              <a:gd name="connsiteY15" fmla="*/ 381837 h 542611"/>
              <a:gd name="connsiteX16" fmla="*/ 115558 w 547637"/>
              <a:gd name="connsiteY16" fmla="*/ 396910 h 542611"/>
              <a:gd name="connsiteX17" fmla="*/ 95461 w 547637"/>
              <a:gd name="connsiteY17" fmla="*/ 417007 h 542611"/>
              <a:gd name="connsiteX18" fmla="*/ 70340 w 547637"/>
              <a:gd name="connsiteY18" fmla="*/ 401934 h 542611"/>
              <a:gd name="connsiteX19" fmla="*/ 50243 w 547637"/>
              <a:gd name="connsiteY19" fmla="*/ 391886 h 542611"/>
              <a:gd name="connsiteX20" fmla="*/ 20098 w 547637"/>
              <a:gd name="connsiteY20" fmla="*/ 376813 h 542611"/>
              <a:gd name="connsiteX21" fmla="*/ 5026 w 547637"/>
              <a:gd name="connsiteY21" fmla="*/ 361741 h 542611"/>
              <a:gd name="connsiteX22" fmla="*/ 2 w 547637"/>
              <a:gd name="connsiteY22" fmla="*/ 376813 h 542611"/>
              <a:gd name="connsiteX23" fmla="*/ 5026 w 547637"/>
              <a:gd name="connsiteY23" fmla="*/ 462224 h 542611"/>
              <a:gd name="connsiteX24" fmla="*/ 15074 w 547637"/>
              <a:gd name="connsiteY24" fmla="*/ 492369 h 542611"/>
              <a:gd name="connsiteX25" fmla="*/ 20098 w 547637"/>
              <a:gd name="connsiteY25" fmla="*/ 522514 h 542611"/>
              <a:gd name="connsiteX26" fmla="*/ 45219 w 547637"/>
              <a:gd name="connsiteY26" fmla="*/ 542611 h 542611"/>
              <a:gd name="connsiteX27" fmla="*/ 60292 w 547637"/>
              <a:gd name="connsiteY27" fmla="*/ 537587 h 542611"/>
              <a:gd name="connsiteX28" fmla="*/ 80388 w 547637"/>
              <a:gd name="connsiteY28" fmla="*/ 507442 h 542611"/>
              <a:gd name="connsiteX29" fmla="*/ 90437 w 547637"/>
              <a:gd name="connsiteY29" fmla="*/ 492369 h 542611"/>
              <a:gd name="connsiteX30" fmla="*/ 95461 w 547637"/>
              <a:gd name="connsiteY30" fmla="*/ 477297 h 542611"/>
              <a:gd name="connsiteX31" fmla="*/ 100485 w 547637"/>
              <a:gd name="connsiteY31" fmla="*/ 447152 h 542611"/>
              <a:gd name="connsiteX32" fmla="*/ 115558 w 547637"/>
              <a:gd name="connsiteY32" fmla="*/ 432079 h 5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7637" h="542611">
                <a:moveTo>
                  <a:pt x="547637" y="0"/>
                </a:moveTo>
                <a:cubicBezTo>
                  <a:pt x="530890" y="8374"/>
                  <a:pt x="507781" y="9541"/>
                  <a:pt x="497395" y="25121"/>
                </a:cubicBezTo>
                <a:cubicBezTo>
                  <a:pt x="484409" y="44601"/>
                  <a:pt x="493076" y="38285"/>
                  <a:pt x="472274" y="45218"/>
                </a:cubicBezTo>
                <a:cubicBezTo>
                  <a:pt x="457867" y="59625"/>
                  <a:pt x="452889" y="67040"/>
                  <a:pt x="432081" y="75363"/>
                </a:cubicBezTo>
                <a:cubicBezTo>
                  <a:pt x="424152" y="78535"/>
                  <a:pt x="415245" y="78316"/>
                  <a:pt x="406960" y="80387"/>
                </a:cubicBezTo>
                <a:cubicBezTo>
                  <a:pt x="378405" y="87525"/>
                  <a:pt x="366647" y="90507"/>
                  <a:pt x="341646" y="105508"/>
                </a:cubicBezTo>
                <a:cubicBezTo>
                  <a:pt x="334466" y="109816"/>
                  <a:pt x="328729" y="116272"/>
                  <a:pt x="321549" y="120580"/>
                </a:cubicBezTo>
                <a:cubicBezTo>
                  <a:pt x="311916" y="126360"/>
                  <a:pt x="300490" y="129045"/>
                  <a:pt x="291404" y="135653"/>
                </a:cubicBezTo>
                <a:cubicBezTo>
                  <a:pt x="269429" y="151635"/>
                  <a:pt x="266977" y="161949"/>
                  <a:pt x="251210" y="180870"/>
                </a:cubicBezTo>
                <a:cubicBezTo>
                  <a:pt x="248177" y="184509"/>
                  <a:pt x="244194" y="187280"/>
                  <a:pt x="241162" y="190919"/>
                </a:cubicBezTo>
                <a:cubicBezTo>
                  <a:pt x="235801" y="197352"/>
                  <a:pt x="231603" y="204714"/>
                  <a:pt x="226089" y="211016"/>
                </a:cubicBezTo>
                <a:cubicBezTo>
                  <a:pt x="219851" y="218145"/>
                  <a:pt x="211677" y="223533"/>
                  <a:pt x="205993" y="231112"/>
                </a:cubicBezTo>
                <a:cubicBezTo>
                  <a:pt x="201499" y="237104"/>
                  <a:pt x="199581" y="244662"/>
                  <a:pt x="195944" y="251209"/>
                </a:cubicBezTo>
                <a:cubicBezTo>
                  <a:pt x="191202" y="259745"/>
                  <a:pt x="185896" y="267956"/>
                  <a:pt x="180872" y="276330"/>
                </a:cubicBezTo>
                <a:cubicBezTo>
                  <a:pt x="158265" y="366758"/>
                  <a:pt x="187183" y="274809"/>
                  <a:pt x="150727" y="341644"/>
                </a:cubicBezTo>
                <a:cubicBezTo>
                  <a:pt x="126811" y="385489"/>
                  <a:pt x="156308" y="361369"/>
                  <a:pt x="125606" y="381837"/>
                </a:cubicBezTo>
                <a:cubicBezTo>
                  <a:pt x="122257" y="386861"/>
                  <a:pt x="119488" y="392325"/>
                  <a:pt x="115558" y="396910"/>
                </a:cubicBezTo>
                <a:cubicBezTo>
                  <a:pt x="109393" y="404103"/>
                  <a:pt x="95461" y="417007"/>
                  <a:pt x="95461" y="417007"/>
                </a:cubicBezTo>
                <a:cubicBezTo>
                  <a:pt x="60471" y="405344"/>
                  <a:pt x="97928" y="420326"/>
                  <a:pt x="70340" y="401934"/>
                </a:cubicBezTo>
                <a:cubicBezTo>
                  <a:pt x="64108" y="397779"/>
                  <a:pt x="56746" y="395602"/>
                  <a:pt x="50243" y="391886"/>
                </a:cubicBezTo>
                <a:cubicBezTo>
                  <a:pt x="22970" y="376301"/>
                  <a:pt x="47736" y="386025"/>
                  <a:pt x="20098" y="376813"/>
                </a:cubicBezTo>
                <a:cubicBezTo>
                  <a:pt x="15074" y="371789"/>
                  <a:pt x="12131" y="361741"/>
                  <a:pt x="5026" y="361741"/>
                </a:cubicBezTo>
                <a:cubicBezTo>
                  <a:pt x="-270" y="361741"/>
                  <a:pt x="2" y="371517"/>
                  <a:pt x="2" y="376813"/>
                </a:cubicBezTo>
                <a:cubicBezTo>
                  <a:pt x="2" y="405333"/>
                  <a:pt x="1337" y="433944"/>
                  <a:pt x="5026" y="462224"/>
                </a:cubicBezTo>
                <a:cubicBezTo>
                  <a:pt x="6396" y="472727"/>
                  <a:pt x="15074" y="492369"/>
                  <a:pt x="15074" y="492369"/>
                </a:cubicBezTo>
                <a:cubicBezTo>
                  <a:pt x="16749" y="502417"/>
                  <a:pt x="16521" y="512976"/>
                  <a:pt x="20098" y="522514"/>
                </a:cubicBezTo>
                <a:cubicBezTo>
                  <a:pt x="22484" y="528878"/>
                  <a:pt x="41414" y="540075"/>
                  <a:pt x="45219" y="542611"/>
                </a:cubicBezTo>
                <a:cubicBezTo>
                  <a:pt x="50243" y="540936"/>
                  <a:pt x="55885" y="540525"/>
                  <a:pt x="60292" y="537587"/>
                </a:cubicBezTo>
                <a:cubicBezTo>
                  <a:pt x="81721" y="523301"/>
                  <a:pt x="71170" y="525877"/>
                  <a:pt x="80388" y="507442"/>
                </a:cubicBezTo>
                <a:cubicBezTo>
                  <a:pt x="83089" y="502041"/>
                  <a:pt x="87087" y="497393"/>
                  <a:pt x="90437" y="492369"/>
                </a:cubicBezTo>
                <a:cubicBezTo>
                  <a:pt x="92112" y="487345"/>
                  <a:pt x="94312" y="482467"/>
                  <a:pt x="95461" y="477297"/>
                </a:cubicBezTo>
                <a:cubicBezTo>
                  <a:pt x="97671" y="467353"/>
                  <a:pt x="96908" y="456690"/>
                  <a:pt x="100485" y="447152"/>
                </a:cubicBezTo>
                <a:cubicBezTo>
                  <a:pt x="100487" y="447146"/>
                  <a:pt x="113044" y="434593"/>
                  <a:pt x="115558" y="43207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xmlns="" id="{9B9AC029-CFB0-42B7-8856-5BDF2E9A10E4}"/>
              </a:ext>
            </a:extLst>
          </p:cNvPr>
          <p:cNvSpPr/>
          <p:nvPr/>
        </p:nvSpPr>
        <p:spPr>
          <a:xfrm>
            <a:off x="2569405" y="4244077"/>
            <a:ext cx="818941" cy="457200"/>
          </a:xfrm>
          <a:custGeom>
            <a:avLst/>
            <a:gdLst>
              <a:gd name="connsiteX0" fmla="*/ 818941 w 818941"/>
              <a:gd name="connsiteY0" fmla="*/ 457200 h 457200"/>
              <a:gd name="connsiteX1" fmla="*/ 798844 w 818941"/>
              <a:gd name="connsiteY1" fmla="*/ 432079 h 457200"/>
              <a:gd name="connsiteX2" fmla="*/ 753626 w 818941"/>
              <a:gd name="connsiteY2" fmla="*/ 411983 h 457200"/>
              <a:gd name="connsiteX3" fmla="*/ 713433 w 818941"/>
              <a:gd name="connsiteY3" fmla="*/ 376814 h 457200"/>
              <a:gd name="connsiteX4" fmla="*/ 673240 w 818941"/>
              <a:gd name="connsiteY4" fmla="*/ 331596 h 457200"/>
              <a:gd name="connsiteX5" fmla="*/ 607925 w 818941"/>
              <a:gd name="connsiteY5" fmla="*/ 301451 h 457200"/>
              <a:gd name="connsiteX6" fmla="*/ 587829 w 818941"/>
              <a:gd name="connsiteY6" fmla="*/ 286378 h 457200"/>
              <a:gd name="connsiteX7" fmla="*/ 567732 w 818941"/>
              <a:gd name="connsiteY7" fmla="*/ 276330 h 457200"/>
              <a:gd name="connsiteX8" fmla="*/ 547635 w 818941"/>
              <a:gd name="connsiteY8" fmla="*/ 246185 h 457200"/>
              <a:gd name="connsiteX9" fmla="*/ 537587 w 818941"/>
              <a:gd name="connsiteY9" fmla="*/ 231112 h 457200"/>
              <a:gd name="connsiteX10" fmla="*/ 517490 w 818941"/>
              <a:gd name="connsiteY10" fmla="*/ 195943 h 457200"/>
              <a:gd name="connsiteX11" fmla="*/ 512466 w 818941"/>
              <a:gd name="connsiteY11" fmla="*/ 165798 h 457200"/>
              <a:gd name="connsiteX12" fmla="*/ 497394 w 818941"/>
              <a:gd name="connsiteY12" fmla="*/ 140677 h 457200"/>
              <a:gd name="connsiteX13" fmla="*/ 482321 w 818941"/>
              <a:gd name="connsiteY13" fmla="*/ 135653 h 457200"/>
              <a:gd name="connsiteX14" fmla="*/ 462224 w 818941"/>
              <a:gd name="connsiteY14" fmla="*/ 115556 h 457200"/>
              <a:gd name="connsiteX15" fmla="*/ 447152 w 818941"/>
              <a:gd name="connsiteY15" fmla="*/ 100484 h 457200"/>
              <a:gd name="connsiteX16" fmla="*/ 437103 w 818941"/>
              <a:gd name="connsiteY16" fmla="*/ 85411 h 457200"/>
              <a:gd name="connsiteX17" fmla="*/ 422031 w 818941"/>
              <a:gd name="connsiteY17" fmla="*/ 80387 h 457200"/>
              <a:gd name="connsiteX18" fmla="*/ 411983 w 818941"/>
              <a:gd name="connsiteY18" fmla="*/ 55266 h 457200"/>
              <a:gd name="connsiteX19" fmla="*/ 406958 w 818941"/>
              <a:gd name="connsiteY19" fmla="*/ 35170 h 457200"/>
              <a:gd name="connsiteX20" fmla="*/ 391886 w 818941"/>
              <a:gd name="connsiteY20" fmla="*/ 25121 h 457200"/>
              <a:gd name="connsiteX21" fmla="*/ 336620 w 818941"/>
              <a:gd name="connsiteY21" fmla="*/ 0 h 457200"/>
              <a:gd name="connsiteX22" fmla="*/ 301451 w 818941"/>
              <a:gd name="connsiteY22" fmla="*/ 5025 h 457200"/>
              <a:gd name="connsiteX23" fmla="*/ 291402 w 818941"/>
              <a:gd name="connsiteY23" fmla="*/ 20097 h 457200"/>
              <a:gd name="connsiteX24" fmla="*/ 276330 w 818941"/>
              <a:gd name="connsiteY24" fmla="*/ 45218 h 457200"/>
              <a:gd name="connsiteX25" fmla="*/ 266281 w 818941"/>
              <a:gd name="connsiteY25" fmla="*/ 60290 h 457200"/>
              <a:gd name="connsiteX26" fmla="*/ 246185 w 818941"/>
              <a:gd name="connsiteY26" fmla="*/ 85411 h 457200"/>
              <a:gd name="connsiteX27" fmla="*/ 231112 w 818941"/>
              <a:gd name="connsiteY27" fmla="*/ 115556 h 457200"/>
              <a:gd name="connsiteX28" fmla="*/ 185895 w 818941"/>
              <a:gd name="connsiteY28" fmla="*/ 170822 h 457200"/>
              <a:gd name="connsiteX29" fmla="*/ 185895 w 818941"/>
              <a:gd name="connsiteY29" fmla="*/ 170822 h 457200"/>
              <a:gd name="connsiteX30" fmla="*/ 175846 w 818941"/>
              <a:gd name="connsiteY30" fmla="*/ 185895 h 457200"/>
              <a:gd name="connsiteX31" fmla="*/ 150725 w 818941"/>
              <a:gd name="connsiteY31" fmla="*/ 200967 h 457200"/>
              <a:gd name="connsiteX32" fmla="*/ 135653 w 818941"/>
              <a:gd name="connsiteY32" fmla="*/ 211016 h 457200"/>
              <a:gd name="connsiteX33" fmla="*/ 100484 w 818941"/>
              <a:gd name="connsiteY33" fmla="*/ 246185 h 457200"/>
              <a:gd name="connsiteX34" fmla="*/ 60290 w 818941"/>
              <a:gd name="connsiteY34" fmla="*/ 291403 h 457200"/>
              <a:gd name="connsiteX35" fmla="*/ 40194 w 818941"/>
              <a:gd name="connsiteY35" fmla="*/ 311499 h 457200"/>
              <a:gd name="connsiteX36" fmla="*/ 10048 w 818941"/>
              <a:gd name="connsiteY36" fmla="*/ 351693 h 457200"/>
              <a:gd name="connsiteX37" fmla="*/ 0 w 818941"/>
              <a:gd name="connsiteY37" fmla="*/ 356717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8941" h="457200">
                <a:moveTo>
                  <a:pt x="818941" y="457200"/>
                </a:moveTo>
                <a:cubicBezTo>
                  <a:pt x="812242" y="448826"/>
                  <a:pt x="806427" y="439662"/>
                  <a:pt x="798844" y="432079"/>
                </a:cubicBezTo>
                <a:cubicBezTo>
                  <a:pt x="786901" y="420136"/>
                  <a:pt x="768551" y="416958"/>
                  <a:pt x="753626" y="411983"/>
                </a:cubicBezTo>
                <a:cubicBezTo>
                  <a:pt x="728214" y="386569"/>
                  <a:pt x="764103" y="421855"/>
                  <a:pt x="713433" y="376814"/>
                </a:cubicBezTo>
                <a:cubicBezTo>
                  <a:pt x="684433" y="351036"/>
                  <a:pt x="711524" y="369879"/>
                  <a:pt x="673240" y="331596"/>
                </a:cubicBezTo>
                <a:cubicBezTo>
                  <a:pt x="659476" y="317832"/>
                  <a:pt x="615032" y="305005"/>
                  <a:pt x="607925" y="301451"/>
                </a:cubicBezTo>
                <a:cubicBezTo>
                  <a:pt x="600436" y="297706"/>
                  <a:pt x="594930" y="290816"/>
                  <a:pt x="587829" y="286378"/>
                </a:cubicBezTo>
                <a:cubicBezTo>
                  <a:pt x="581478" y="282408"/>
                  <a:pt x="574431" y="279679"/>
                  <a:pt x="567732" y="276330"/>
                </a:cubicBezTo>
                <a:lnTo>
                  <a:pt x="547635" y="246185"/>
                </a:lnTo>
                <a:cubicBezTo>
                  <a:pt x="544286" y="241161"/>
                  <a:pt x="540287" y="236513"/>
                  <a:pt x="537587" y="231112"/>
                </a:cubicBezTo>
                <a:cubicBezTo>
                  <a:pt x="524838" y="205615"/>
                  <a:pt x="531693" y="217247"/>
                  <a:pt x="517490" y="195943"/>
                </a:cubicBezTo>
                <a:cubicBezTo>
                  <a:pt x="515815" y="185895"/>
                  <a:pt x="514676" y="175742"/>
                  <a:pt x="512466" y="165798"/>
                </a:cubicBezTo>
                <a:cubicBezTo>
                  <a:pt x="510034" y="154856"/>
                  <a:pt x="507528" y="146757"/>
                  <a:pt x="497394" y="140677"/>
                </a:cubicBezTo>
                <a:cubicBezTo>
                  <a:pt x="492853" y="137952"/>
                  <a:pt x="487345" y="137328"/>
                  <a:pt x="482321" y="135653"/>
                </a:cubicBezTo>
                <a:cubicBezTo>
                  <a:pt x="472752" y="106945"/>
                  <a:pt x="485192" y="130868"/>
                  <a:pt x="462224" y="115556"/>
                </a:cubicBezTo>
                <a:cubicBezTo>
                  <a:pt x="456312" y="111615"/>
                  <a:pt x="451701" y="105942"/>
                  <a:pt x="447152" y="100484"/>
                </a:cubicBezTo>
                <a:cubicBezTo>
                  <a:pt x="443286" y="95845"/>
                  <a:pt x="441818" y="89183"/>
                  <a:pt x="437103" y="85411"/>
                </a:cubicBezTo>
                <a:cubicBezTo>
                  <a:pt x="432968" y="82103"/>
                  <a:pt x="427055" y="82062"/>
                  <a:pt x="422031" y="80387"/>
                </a:cubicBezTo>
                <a:cubicBezTo>
                  <a:pt x="418682" y="72013"/>
                  <a:pt x="414835" y="63822"/>
                  <a:pt x="411983" y="55266"/>
                </a:cubicBezTo>
                <a:cubicBezTo>
                  <a:pt x="409799" y="48715"/>
                  <a:pt x="410788" y="40915"/>
                  <a:pt x="406958" y="35170"/>
                </a:cubicBezTo>
                <a:cubicBezTo>
                  <a:pt x="403609" y="30146"/>
                  <a:pt x="396717" y="28744"/>
                  <a:pt x="391886" y="25121"/>
                </a:cubicBezTo>
                <a:cubicBezTo>
                  <a:pt x="355977" y="-1811"/>
                  <a:pt x="380034" y="7237"/>
                  <a:pt x="336620" y="0"/>
                </a:cubicBezTo>
                <a:cubicBezTo>
                  <a:pt x="324897" y="1675"/>
                  <a:pt x="312272" y="215"/>
                  <a:pt x="301451" y="5025"/>
                </a:cubicBezTo>
                <a:cubicBezTo>
                  <a:pt x="295933" y="7477"/>
                  <a:pt x="294602" y="14977"/>
                  <a:pt x="291402" y="20097"/>
                </a:cubicBezTo>
                <a:cubicBezTo>
                  <a:pt x="286226" y="28378"/>
                  <a:pt x="281506" y="36937"/>
                  <a:pt x="276330" y="45218"/>
                </a:cubicBezTo>
                <a:cubicBezTo>
                  <a:pt x="273130" y="50338"/>
                  <a:pt x="270053" y="55575"/>
                  <a:pt x="266281" y="60290"/>
                </a:cubicBezTo>
                <a:cubicBezTo>
                  <a:pt x="250882" y="79538"/>
                  <a:pt x="260239" y="60114"/>
                  <a:pt x="246185" y="85411"/>
                </a:cubicBezTo>
                <a:cubicBezTo>
                  <a:pt x="240729" y="95232"/>
                  <a:pt x="236773" y="105852"/>
                  <a:pt x="231112" y="115556"/>
                </a:cubicBezTo>
                <a:cubicBezTo>
                  <a:pt x="212445" y="147557"/>
                  <a:pt x="211713" y="145004"/>
                  <a:pt x="185895" y="170822"/>
                </a:cubicBezTo>
                <a:lnTo>
                  <a:pt x="185895" y="170822"/>
                </a:lnTo>
                <a:cubicBezTo>
                  <a:pt x="182545" y="175846"/>
                  <a:pt x="180431" y="181965"/>
                  <a:pt x="175846" y="185895"/>
                </a:cubicBezTo>
                <a:cubicBezTo>
                  <a:pt x="168432" y="192250"/>
                  <a:pt x="159006" y="195791"/>
                  <a:pt x="150725" y="200967"/>
                </a:cubicBezTo>
                <a:cubicBezTo>
                  <a:pt x="145605" y="204167"/>
                  <a:pt x="140677" y="207666"/>
                  <a:pt x="135653" y="211016"/>
                </a:cubicBezTo>
                <a:cubicBezTo>
                  <a:pt x="117641" y="238033"/>
                  <a:pt x="133899" y="216948"/>
                  <a:pt x="100484" y="246185"/>
                </a:cubicBezTo>
                <a:cubicBezTo>
                  <a:pt x="82964" y="261515"/>
                  <a:pt x="77437" y="272350"/>
                  <a:pt x="60290" y="291403"/>
                </a:cubicBezTo>
                <a:cubicBezTo>
                  <a:pt x="53953" y="298445"/>
                  <a:pt x="46112" y="304102"/>
                  <a:pt x="40194" y="311499"/>
                </a:cubicBezTo>
                <a:cubicBezTo>
                  <a:pt x="29801" y="324490"/>
                  <a:pt x="23799" y="341379"/>
                  <a:pt x="10048" y="351693"/>
                </a:cubicBezTo>
                <a:cubicBezTo>
                  <a:pt x="7052" y="353940"/>
                  <a:pt x="3349" y="355042"/>
                  <a:pt x="0" y="35671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xmlns="" id="{BDE9B621-1D27-45CA-826B-8C177564B0EA}"/>
              </a:ext>
            </a:extLst>
          </p:cNvPr>
          <p:cNvSpPr/>
          <p:nvPr/>
        </p:nvSpPr>
        <p:spPr>
          <a:xfrm rot="982415">
            <a:off x="2914148" y="3967747"/>
            <a:ext cx="874206" cy="718365"/>
          </a:xfrm>
          <a:custGeom>
            <a:avLst/>
            <a:gdLst>
              <a:gd name="connsiteX0" fmla="*/ 874206 w 874206"/>
              <a:gd name="connsiteY0" fmla="*/ 628022 h 628022"/>
              <a:gd name="connsiteX1" fmla="*/ 869182 w 874206"/>
              <a:gd name="connsiteY1" fmla="*/ 532563 h 628022"/>
              <a:gd name="connsiteX2" fmla="*/ 849085 w 874206"/>
              <a:gd name="connsiteY2" fmla="*/ 492369 h 628022"/>
              <a:gd name="connsiteX3" fmla="*/ 808892 w 874206"/>
              <a:gd name="connsiteY3" fmla="*/ 442128 h 628022"/>
              <a:gd name="connsiteX4" fmla="*/ 803868 w 874206"/>
              <a:gd name="connsiteY4" fmla="*/ 422031 h 628022"/>
              <a:gd name="connsiteX5" fmla="*/ 788795 w 874206"/>
              <a:gd name="connsiteY5" fmla="*/ 376813 h 628022"/>
              <a:gd name="connsiteX6" fmla="*/ 758650 w 874206"/>
              <a:gd name="connsiteY6" fmla="*/ 301451 h 628022"/>
              <a:gd name="connsiteX7" fmla="*/ 698360 w 874206"/>
              <a:gd name="connsiteY7" fmla="*/ 296427 h 628022"/>
              <a:gd name="connsiteX8" fmla="*/ 668215 w 874206"/>
              <a:gd name="connsiteY8" fmla="*/ 226088 h 628022"/>
              <a:gd name="connsiteX9" fmla="*/ 653143 w 874206"/>
              <a:gd name="connsiteY9" fmla="*/ 185895 h 628022"/>
              <a:gd name="connsiteX10" fmla="*/ 643094 w 874206"/>
              <a:gd name="connsiteY10" fmla="*/ 140677 h 628022"/>
              <a:gd name="connsiteX11" fmla="*/ 628022 w 874206"/>
              <a:gd name="connsiteY11" fmla="*/ 100484 h 628022"/>
              <a:gd name="connsiteX12" fmla="*/ 622997 w 874206"/>
              <a:gd name="connsiteY12" fmla="*/ 50242 h 628022"/>
              <a:gd name="connsiteX13" fmla="*/ 622997 w 874206"/>
              <a:gd name="connsiteY13" fmla="*/ 0 h 628022"/>
              <a:gd name="connsiteX14" fmla="*/ 371789 w 874206"/>
              <a:gd name="connsiteY14" fmla="*/ 5024 h 628022"/>
              <a:gd name="connsiteX15" fmla="*/ 276329 w 874206"/>
              <a:gd name="connsiteY15" fmla="*/ 15073 h 628022"/>
              <a:gd name="connsiteX16" fmla="*/ 211015 w 874206"/>
              <a:gd name="connsiteY16" fmla="*/ 20097 h 628022"/>
              <a:gd name="connsiteX17" fmla="*/ 0 w 874206"/>
              <a:gd name="connsiteY17" fmla="*/ 25121 h 62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4206" h="628022">
                <a:moveTo>
                  <a:pt x="874206" y="628022"/>
                </a:moveTo>
                <a:cubicBezTo>
                  <a:pt x="872531" y="596202"/>
                  <a:pt x="874984" y="563894"/>
                  <a:pt x="869182" y="532563"/>
                </a:cubicBezTo>
                <a:cubicBezTo>
                  <a:pt x="866454" y="517834"/>
                  <a:pt x="856633" y="505308"/>
                  <a:pt x="849085" y="492369"/>
                </a:cubicBezTo>
                <a:cubicBezTo>
                  <a:pt x="843143" y="482182"/>
                  <a:pt x="812853" y="446881"/>
                  <a:pt x="808892" y="442128"/>
                </a:cubicBezTo>
                <a:cubicBezTo>
                  <a:pt x="807217" y="435429"/>
                  <a:pt x="805899" y="428631"/>
                  <a:pt x="803868" y="422031"/>
                </a:cubicBezTo>
                <a:cubicBezTo>
                  <a:pt x="799196" y="406846"/>
                  <a:pt x="792838" y="392178"/>
                  <a:pt x="788795" y="376813"/>
                </a:cubicBezTo>
                <a:cubicBezTo>
                  <a:pt x="784904" y="362028"/>
                  <a:pt x="784230" y="311043"/>
                  <a:pt x="758650" y="301451"/>
                </a:cubicBezTo>
                <a:cubicBezTo>
                  <a:pt x="739768" y="294370"/>
                  <a:pt x="718457" y="298102"/>
                  <a:pt x="698360" y="296427"/>
                </a:cubicBezTo>
                <a:cubicBezTo>
                  <a:pt x="655397" y="244870"/>
                  <a:pt x="684356" y="290654"/>
                  <a:pt x="668215" y="226088"/>
                </a:cubicBezTo>
                <a:cubicBezTo>
                  <a:pt x="664745" y="212207"/>
                  <a:pt x="657351" y="199571"/>
                  <a:pt x="653143" y="185895"/>
                </a:cubicBezTo>
                <a:cubicBezTo>
                  <a:pt x="637221" y="134150"/>
                  <a:pt x="657905" y="185112"/>
                  <a:pt x="643094" y="140677"/>
                </a:cubicBezTo>
                <a:cubicBezTo>
                  <a:pt x="638569" y="127103"/>
                  <a:pt x="633046" y="113882"/>
                  <a:pt x="628022" y="100484"/>
                </a:cubicBezTo>
                <a:cubicBezTo>
                  <a:pt x="626347" y="83737"/>
                  <a:pt x="622997" y="67073"/>
                  <a:pt x="622997" y="50242"/>
                </a:cubicBezTo>
                <a:cubicBezTo>
                  <a:pt x="622997" y="-11352"/>
                  <a:pt x="634669" y="46681"/>
                  <a:pt x="622997" y="0"/>
                </a:cubicBezTo>
                <a:lnTo>
                  <a:pt x="371789" y="5024"/>
                </a:lnTo>
                <a:cubicBezTo>
                  <a:pt x="328778" y="6434"/>
                  <a:pt x="316117" y="11283"/>
                  <a:pt x="276329" y="15073"/>
                </a:cubicBezTo>
                <a:cubicBezTo>
                  <a:pt x="254592" y="17143"/>
                  <a:pt x="232802" y="18645"/>
                  <a:pt x="211015" y="20097"/>
                </a:cubicBezTo>
                <a:cubicBezTo>
                  <a:pt x="98774" y="27579"/>
                  <a:pt x="132153" y="25121"/>
                  <a:pt x="0" y="2512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xmlns="" id="{5E5772F7-8CB1-4057-8F20-A74A03AE0B27}"/>
              </a:ext>
            </a:extLst>
          </p:cNvPr>
          <p:cNvSpPr/>
          <p:nvPr/>
        </p:nvSpPr>
        <p:spPr>
          <a:xfrm>
            <a:off x="3467420" y="4738419"/>
            <a:ext cx="90435" cy="75362"/>
          </a:xfrm>
          <a:custGeom>
            <a:avLst/>
            <a:gdLst>
              <a:gd name="connsiteX0" fmla="*/ 35169 w 90435"/>
              <a:gd name="connsiteY0" fmla="*/ 70338 h 75362"/>
              <a:gd name="connsiteX1" fmla="*/ 65314 w 90435"/>
              <a:gd name="connsiteY1" fmla="*/ 65314 h 75362"/>
              <a:gd name="connsiteX2" fmla="*/ 90435 w 90435"/>
              <a:gd name="connsiteY2" fmla="*/ 45217 h 75362"/>
              <a:gd name="connsiteX3" fmla="*/ 70339 w 90435"/>
              <a:gd name="connsiteY3" fmla="*/ 10048 h 75362"/>
              <a:gd name="connsiteX4" fmla="*/ 40193 w 90435"/>
              <a:gd name="connsiteY4" fmla="*/ 0 h 75362"/>
              <a:gd name="connsiteX5" fmla="*/ 5024 w 90435"/>
              <a:gd name="connsiteY5" fmla="*/ 15072 h 75362"/>
              <a:gd name="connsiteX6" fmla="*/ 0 w 90435"/>
              <a:gd name="connsiteY6" fmla="*/ 35169 h 75362"/>
              <a:gd name="connsiteX7" fmla="*/ 5024 w 90435"/>
              <a:gd name="connsiteY7" fmla="*/ 65314 h 75362"/>
              <a:gd name="connsiteX8" fmla="*/ 35169 w 90435"/>
              <a:gd name="connsiteY8" fmla="*/ 75362 h 75362"/>
              <a:gd name="connsiteX9" fmla="*/ 35169 w 90435"/>
              <a:gd name="connsiteY9" fmla="*/ 70338 h 7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35" h="75362">
                <a:moveTo>
                  <a:pt x="35169" y="70338"/>
                </a:moveTo>
                <a:cubicBezTo>
                  <a:pt x="45217" y="68663"/>
                  <a:pt x="55650" y="68535"/>
                  <a:pt x="65314" y="65314"/>
                </a:cubicBezTo>
                <a:cubicBezTo>
                  <a:pt x="74824" y="62144"/>
                  <a:pt x="83574" y="52079"/>
                  <a:pt x="90435" y="45217"/>
                </a:cubicBezTo>
                <a:cubicBezTo>
                  <a:pt x="85757" y="21826"/>
                  <a:pt x="91434" y="19423"/>
                  <a:pt x="70339" y="10048"/>
                </a:cubicBezTo>
                <a:cubicBezTo>
                  <a:pt x="60660" y="5746"/>
                  <a:pt x="40193" y="0"/>
                  <a:pt x="40193" y="0"/>
                </a:cubicBezTo>
                <a:cubicBezTo>
                  <a:pt x="30110" y="2521"/>
                  <a:pt x="11963" y="4664"/>
                  <a:pt x="5024" y="15072"/>
                </a:cubicBezTo>
                <a:cubicBezTo>
                  <a:pt x="1194" y="20817"/>
                  <a:pt x="1675" y="28470"/>
                  <a:pt x="0" y="35169"/>
                </a:cubicBezTo>
                <a:cubicBezTo>
                  <a:pt x="1675" y="45217"/>
                  <a:pt x="-1684" y="57648"/>
                  <a:pt x="5024" y="65314"/>
                </a:cubicBezTo>
                <a:cubicBezTo>
                  <a:pt x="11999" y="73285"/>
                  <a:pt x="35169" y="75362"/>
                  <a:pt x="35169" y="75362"/>
                </a:cubicBezTo>
                <a:lnTo>
                  <a:pt x="35169" y="703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xmlns="" id="{B2BF1484-2DD4-40DB-9DDD-BF6EC3856FB4}"/>
              </a:ext>
            </a:extLst>
          </p:cNvPr>
          <p:cNvSpPr/>
          <p:nvPr/>
        </p:nvSpPr>
        <p:spPr>
          <a:xfrm>
            <a:off x="3758822" y="4916238"/>
            <a:ext cx="90435" cy="75362"/>
          </a:xfrm>
          <a:custGeom>
            <a:avLst/>
            <a:gdLst>
              <a:gd name="connsiteX0" fmla="*/ 35169 w 90435"/>
              <a:gd name="connsiteY0" fmla="*/ 70338 h 75362"/>
              <a:gd name="connsiteX1" fmla="*/ 65314 w 90435"/>
              <a:gd name="connsiteY1" fmla="*/ 65314 h 75362"/>
              <a:gd name="connsiteX2" fmla="*/ 90435 w 90435"/>
              <a:gd name="connsiteY2" fmla="*/ 45217 h 75362"/>
              <a:gd name="connsiteX3" fmla="*/ 70339 w 90435"/>
              <a:gd name="connsiteY3" fmla="*/ 10048 h 75362"/>
              <a:gd name="connsiteX4" fmla="*/ 40193 w 90435"/>
              <a:gd name="connsiteY4" fmla="*/ 0 h 75362"/>
              <a:gd name="connsiteX5" fmla="*/ 5024 w 90435"/>
              <a:gd name="connsiteY5" fmla="*/ 15072 h 75362"/>
              <a:gd name="connsiteX6" fmla="*/ 0 w 90435"/>
              <a:gd name="connsiteY6" fmla="*/ 35169 h 75362"/>
              <a:gd name="connsiteX7" fmla="*/ 5024 w 90435"/>
              <a:gd name="connsiteY7" fmla="*/ 65314 h 75362"/>
              <a:gd name="connsiteX8" fmla="*/ 35169 w 90435"/>
              <a:gd name="connsiteY8" fmla="*/ 75362 h 75362"/>
              <a:gd name="connsiteX9" fmla="*/ 35169 w 90435"/>
              <a:gd name="connsiteY9" fmla="*/ 70338 h 7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35" h="75362">
                <a:moveTo>
                  <a:pt x="35169" y="70338"/>
                </a:moveTo>
                <a:cubicBezTo>
                  <a:pt x="45217" y="68663"/>
                  <a:pt x="55650" y="68535"/>
                  <a:pt x="65314" y="65314"/>
                </a:cubicBezTo>
                <a:cubicBezTo>
                  <a:pt x="74824" y="62144"/>
                  <a:pt x="83574" y="52079"/>
                  <a:pt x="90435" y="45217"/>
                </a:cubicBezTo>
                <a:cubicBezTo>
                  <a:pt x="85757" y="21826"/>
                  <a:pt x="91434" y="19423"/>
                  <a:pt x="70339" y="10048"/>
                </a:cubicBezTo>
                <a:cubicBezTo>
                  <a:pt x="60660" y="5746"/>
                  <a:pt x="40193" y="0"/>
                  <a:pt x="40193" y="0"/>
                </a:cubicBezTo>
                <a:cubicBezTo>
                  <a:pt x="30110" y="2521"/>
                  <a:pt x="11963" y="4664"/>
                  <a:pt x="5024" y="15072"/>
                </a:cubicBezTo>
                <a:cubicBezTo>
                  <a:pt x="1194" y="20817"/>
                  <a:pt x="1675" y="28470"/>
                  <a:pt x="0" y="35169"/>
                </a:cubicBezTo>
                <a:cubicBezTo>
                  <a:pt x="1675" y="45217"/>
                  <a:pt x="-1684" y="57648"/>
                  <a:pt x="5024" y="65314"/>
                </a:cubicBezTo>
                <a:cubicBezTo>
                  <a:pt x="11999" y="73285"/>
                  <a:pt x="35169" y="75362"/>
                  <a:pt x="35169" y="75362"/>
                </a:cubicBezTo>
                <a:lnTo>
                  <a:pt x="35169" y="7033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2DEFE40E-8088-461D-B9D0-029F8426E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1" y="4741946"/>
            <a:ext cx="2535478" cy="157384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9D37B62D-D770-49FF-A162-C2ED6A9699FC}"/>
              </a:ext>
            </a:extLst>
          </p:cNvPr>
          <p:cNvSpPr txBox="1"/>
          <p:nvPr/>
        </p:nvSpPr>
        <p:spPr>
          <a:xfrm>
            <a:off x="527472" y="3956923"/>
            <a:ext cx="21403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TRIKOTNA SEM </a:t>
            </a:r>
            <a:r>
              <a:rPr lang="sl-SI" sz="1400" b="1" dirty="0" smtClean="0">
                <a:latin typeface="Franklin Gothic No. 2" panose="02000503060000020004" pitchFamily="50" charset="0"/>
              </a:rPr>
              <a:t>ŠE </a:t>
            </a: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BOLJ HUDA, </a:t>
            </a:r>
            <a:endParaRPr lang="sl-SI" sz="1400" b="1" dirty="0">
              <a:latin typeface="Franklin Gothic No. 2" panose="0200050306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DA JE CELO </a:t>
            </a: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MENE STRAH</a:t>
            </a:r>
            <a:r>
              <a:rPr lang="sl-SI" sz="1400" b="1" dirty="0">
                <a:latin typeface="Franklin Gothic No. 2" panose="02000503060000020004" pitchFamily="50" charset="0"/>
              </a:rPr>
              <a:t>!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DC5785CB-CB48-4EAC-9DED-D7C05D80154F}"/>
              </a:ext>
            </a:extLst>
          </p:cNvPr>
          <p:cNvSpPr txBox="1"/>
          <p:nvPr/>
        </p:nvSpPr>
        <p:spPr>
          <a:xfrm>
            <a:off x="592639" y="560093"/>
            <a:ext cx="6605531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Book" panose="020B0503020102020204" pitchFamily="34" charset="0"/>
              </a:rPr>
              <a:t>TRIKOTNI JAZ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Potrebuješ: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1400" dirty="0">
                <a:latin typeface="Franklin Gothic Book" panose="020B0503020102020204" pitchFamily="34" charset="0"/>
              </a:rPr>
              <a:t>list papirja (bel, črn ali kakšne druge barve)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1400" dirty="0">
                <a:latin typeface="Franklin Gothic Book" panose="020B0503020102020204" pitchFamily="34" charset="0"/>
              </a:rPr>
              <a:t>različni barvni papir (lahko tudi časopisni)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1400" dirty="0">
                <a:latin typeface="Franklin Gothic Book" panose="020B0503020102020204" pitchFamily="34" charset="0"/>
              </a:rPr>
              <a:t>lepilo, škarje.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400" dirty="0">
                <a:latin typeface="Franklin Gothic Book" panose="020B0503020102020204" pitchFamily="34" charset="0"/>
              </a:rPr>
              <a:t>Iz različnih barvnih papirjev izreži več trikotnih oblik.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400" dirty="0">
                <a:latin typeface="Franklin Gothic Book" panose="020B0503020102020204" pitchFamily="34" charset="0"/>
              </a:rPr>
              <a:t>Lahko si pripraviš tudi druge oblike: okrogle, </a:t>
            </a:r>
            <a:r>
              <a:rPr lang="sl-SI" sz="1400" dirty="0" smtClean="0">
                <a:latin typeface="Franklin Gothic Book" panose="020B0503020102020204" pitchFamily="34" charset="0"/>
              </a:rPr>
              <a:t>kvadratne, </a:t>
            </a:r>
            <a:r>
              <a:rPr lang="sl-SI" sz="1400" dirty="0">
                <a:latin typeface="Franklin Gothic Book" panose="020B0503020102020204" pitchFamily="34" charset="0"/>
              </a:rPr>
              <a:t>…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sl-SI" sz="1400" dirty="0">
                <a:latin typeface="Franklin Gothic Book" panose="020B0503020102020204" pitchFamily="34" charset="0"/>
              </a:rPr>
              <a:t>Iz njih sestavi lastno podobo – avtoportret: samo obraz ali celo postavo.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sl-SI" sz="1400" dirty="0">
                <a:latin typeface="Franklin Gothic Book" panose="020B0503020102020204" pitchFamily="34" charset="0"/>
              </a:rPr>
              <a:t>Ko boš s svojo postavitvijo zadovoljen/a, oblike prilepi na izbrani papir.   </a:t>
            </a:r>
          </a:p>
          <a:p>
            <a:endParaRPr lang="sl-SI" sz="1600" dirty="0">
              <a:latin typeface="Franklin Gothic Book" panose="020B0503020102020204" pitchFamily="34" charset="0"/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34252E32-0748-4BDA-A34B-85C316B67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63" y="848417"/>
            <a:ext cx="2455934" cy="1841951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22" name="Picture 2" descr="C:\Users\Brigita Strnad\AppData\Local\Microsoft\Windows\Temporary Internet Files\Content.Outlook\KR6Z1QJV\IMG_20210122_144707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20" y="1902514"/>
            <a:ext cx="2183450" cy="291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27" y="2985642"/>
            <a:ext cx="2448170" cy="183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PoljeZBesedilom 25">
            <a:extLst>
              <a:ext uri="{FF2B5EF4-FFF2-40B4-BE49-F238E27FC236}">
                <a16:creationId xmlns:a16="http://schemas.microsoft.com/office/drawing/2014/main" xmlns="" id="{FE576EBF-C6A6-405E-A589-7DFAD54E8A97}"/>
              </a:ext>
            </a:extLst>
          </p:cNvPr>
          <p:cNvSpPr txBox="1"/>
          <p:nvPr/>
        </p:nvSpPr>
        <p:spPr>
          <a:xfrm>
            <a:off x="5799438" y="5078542"/>
            <a:ext cx="5771681" cy="10618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solidFill>
                  <a:schemeClr val="bg1"/>
                </a:solidFill>
                <a:latin typeface="Franklin Gothic No. 2" panose="02000503060000020004" pitchFamily="50" charset="0"/>
              </a:rPr>
              <a:t>USTVARI </a:t>
            </a:r>
            <a:r>
              <a:rPr lang="sl-SI" sz="1400" b="1" dirty="0" smtClean="0">
                <a:solidFill>
                  <a:schemeClr val="bg1"/>
                </a:solidFill>
                <a:latin typeface="Franklin Gothic No. 2" panose="02000503060000020004" pitchFamily="50" charset="0"/>
              </a:rPr>
              <a:t>IZDELEK, </a:t>
            </a:r>
            <a:r>
              <a:rPr lang="sl-SI" sz="1400" b="1" dirty="0">
                <a:solidFill>
                  <a:schemeClr val="bg1"/>
                </a:solidFill>
                <a:latin typeface="Franklin Gothic No. 2" panose="02000503060000020004" pitchFamily="50" charset="0"/>
              </a:rPr>
              <a:t>NA KATEREGA BOŠ PONOSEN/A!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solidFill>
                  <a:schemeClr val="bg1"/>
                </a:solidFill>
              </a:rPr>
              <a:t>Fotografijo izdelka nam lahko pošlješ na </a:t>
            </a:r>
            <a:r>
              <a:rPr lang="sl-SI" sz="1400" dirty="0" smtClean="0">
                <a:solidFill>
                  <a:schemeClr val="bg1"/>
                </a:solidFill>
              </a:rPr>
              <a:t>naslov  </a:t>
            </a:r>
            <a:r>
              <a:rPr lang="sl-SI" sz="1400" dirty="0" err="1" smtClean="0">
                <a:solidFill>
                  <a:schemeClr val="bg1"/>
                </a:solidFill>
              </a:rPr>
              <a:t>info</a:t>
            </a:r>
            <a:r>
              <a:rPr lang="sl-SI" sz="1400" dirty="0" smtClean="0">
                <a:solidFill>
                  <a:schemeClr val="bg1"/>
                </a:solidFill>
              </a:rPr>
              <a:t>@</a:t>
            </a:r>
            <a:r>
              <a:rPr lang="sl-SI" sz="1400" dirty="0" err="1" smtClean="0">
                <a:solidFill>
                  <a:schemeClr val="bg1"/>
                </a:solidFill>
              </a:rPr>
              <a:t>ugm</a:t>
            </a:r>
            <a:r>
              <a:rPr lang="sl-SI" sz="1400" dirty="0" smtClean="0">
                <a:solidFill>
                  <a:schemeClr val="bg1"/>
                </a:solidFill>
              </a:rPr>
              <a:t>.si.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solidFill>
                  <a:schemeClr val="bg1"/>
                </a:solidFill>
              </a:rPr>
              <a:t>Objavili </a:t>
            </a:r>
            <a:r>
              <a:rPr lang="sl-SI" sz="1400" dirty="0">
                <a:solidFill>
                  <a:schemeClr val="bg1"/>
                </a:solidFill>
              </a:rPr>
              <a:t>jo bomo na naši spletni </a:t>
            </a:r>
            <a:r>
              <a:rPr lang="sl-SI" sz="1400" dirty="0" smtClean="0">
                <a:solidFill>
                  <a:schemeClr val="bg1"/>
                </a:solidFill>
              </a:rPr>
              <a:t>strani in v našem foto arhivu na portalu </a:t>
            </a:r>
            <a:r>
              <a:rPr lang="sl-SI" sz="1400" dirty="0" err="1" smtClean="0">
                <a:solidFill>
                  <a:schemeClr val="bg1"/>
                </a:solidFill>
              </a:rPr>
              <a:t>Flickr</a:t>
            </a:r>
            <a:r>
              <a:rPr lang="sl-SI" sz="1400" dirty="0" smtClean="0">
                <a:solidFill>
                  <a:schemeClr val="bg1"/>
                </a:solidFill>
              </a:rPr>
              <a:t>. </a:t>
            </a:r>
            <a:endParaRPr lang="sl-S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988" y="0"/>
            <a:ext cx="5352288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96" y="1249491"/>
            <a:ext cx="10522608" cy="435901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647038" y="1544981"/>
            <a:ext cx="6511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Franklin Gothic Book" panose="020B0503020102020204" pitchFamily="34" charset="0"/>
              </a:rPr>
              <a:t>Raziskujte Zbirko UGM na spletu: 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www.ugm.si/zbirka/ ali  www.museums.si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Sledite nam lahko tudi na družabnih </a:t>
            </a:r>
            <a:r>
              <a:rPr lang="sl-SI" sz="2000" dirty="0" smtClean="0">
                <a:latin typeface="Franklin Gothic Book" panose="020B0503020102020204" pitchFamily="34" charset="0"/>
              </a:rPr>
              <a:t>omrežjih:</a:t>
            </a:r>
          </a:p>
          <a:p>
            <a:r>
              <a:rPr lang="sl-SI" sz="2000" dirty="0" err="1" smtClean="0">
                <a:latin typeface="Franklin Gothic Book" panose="020B0503020102020204" pitchFamily="34" charset="0"/>
              </a:rPr>
              <a:t>Facebook</a:t>
            </a:r>
            <a:r>
              <a:rPr lang="sl-SI" sz="2000" dirty="0" smtClean="0">
                <a:latin typeface="Franklin Gothic Book" panose="020B0503020102020204" pitchFamily="34" charset="0"/>
              </a:rPr>
              <a:t> in </a:t>
            </a:r>
            <a:r>
              <a:rPr lang="sl-SI" sz="2000" dirty="0" err="1" smtClean="0">
                <a:latin typeface="Franklin Gothic Book" panose="020B0503020102020204" pitchFamily="34" charset="0"/>
              </a:rPr>
              <a:t>Instagram</a:t>
            </a:r>
            <a:endParaRPr lang="sl-SI" sz="2000" dirty="0" smtClean="0">
              <a:latin typeface="Franklin Gothic Book" panose="020B0503020102020204" pitchFamily="34" charset="0"/>
            </a:endParaRP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Naročite </a:t>
            </a:r>
            <a:r>
              <a:rPr lang="sl-SI" sz="2000" dirty="0">
                <a:latin typeface="Franklin Gothic Book" panose="020B0503020102020204" pitchFamily="34" charset="0"/>
              </a:rPr>
              <a:t>se na naš tedenski </a:t>
            </a:r>
            <a:r>
              <a:rPr lang="sl-SI" sz="2000" dirty="0" err="1" smtClean="0">
                <a:latin typeface="Franklin Gothic Book" panose="020B0503020102020204" pitchFamily="34" charset="0"/>
              </a:rPr>
              <a:t>novičnik</a:t>
            </a:r>
            <a:r>
              <a:rPr lang="sl-SI" sz="2000" dirty="0">
                <a:latin typeface="Franklin Gothic Book" panose="020B0503020102020204" pitchFamily="34" charset="0"/>
              </a:rPr>
              <a:t>: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http://www.ugm.si/o-ugm/prijava-na-ugm-novicnik/</a:t>
            </a:r>
          </a:p>
          <a:p>
            <a:endParaRPr lang="sl-SI" sz="2000" dirty="0">
              <a:latin typeface="Franklin Gothic Book" panose="020B0503020102020204" pitchFamily="34" charset="0"/>
            </a:endParaRPr>
          </a:p>
          <a:p>
            <a:r>
              <a:rPr lang="sl-SI" sz="2000" dirty="0">
                <a:latin typeface="Franklin Gothic Book" panose="020B0503020102020204" pitchFamily="34" charset="0"/>
              </a:rPr>
              <a:t>Naloge je pripravila </a:t>
            </a:r>
            <a:r>
              <a:rPr lang="sl-SI" sz="2000" dirty="0" smtClean="0">
                <a:latin typeface="Franklin Gothic Book" panose="020B0503020102020204" pitchFamily="34" charset="0"/>
              </a:rPr>
              <a:t>Brigita Strnad, muzejska svetovalka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i</a:t>
            </a:r>
            <a:r>
              <a:rPr lang="sl-SI" sz="2000" dirty="0" smtClean="0">
                <a:latin typeface="Franklin Gothic Book" panose="020B0503020102020204" pitchFamily="34" charset="0"/>
              </a:rPr>
              <a:t>n vodja pedagoškega programa UGM. </a:t>
            </a: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Avtor </a:t>
            </a:r>
            <a:r>
              <a:rPr lang="sl-SI" sz="2000" dirty="0">
                <a:latin typeface="Franklin Gothic Book" panose="020B0503020102020204" pitchFamily="34" charset="0"/>
              </a:rPr>
              <a:t>podobe Hude mravljice je </a:t>
            </a:r>
            <a:r>
              <a:rPr lang="sl-SI" sz="2000" dirty="0" smtClean="0">
                <a:latin typeface="Franklin Gothic Book" panose="020B0503020102020204" pitchFamily="34" charset="0"/>
              </a:rPr>
              <a:t>ilustrator Nenad </a:t>
            </a:r>
            <a:r>
              <a:rPr lang="sl-SI" sz="2000" dirty="0" err="1">
                <a:latin typeface="Franklin Gothic Book" panose="020B0503020102020204" pitchFamily="34" charset="0"/>
              </a:rPr>
              <a:t>Cizl</a:t>
            </a:r>
            <a:r>
              <a:rPr lang="sl-SI" sz="2000" dirty="0">
                <a:latin typeface="Franklin Gothic Book" panose="020B0503020102020204" pitchFamily="34" charset="0"/>
              </a:rPr>
              <a:t>.</a:t>
            </a: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Avtorja </a:t>
            </a:r>
            <a:r>
              <a:rPr lang="sl-SI" sz="2000" dirty="0">
                <a:latin typeface="Franklin Gothic Book" panose="020B0503020102020204" pitchFamily="34" charset="0"/>
              </a:rPr>
              <a:t>nekaterih </a:t>
            </a:r>
            <a:r>
              <a:rPr lang="sl-SI" sz="2000" dirty="0" smtClean="0">
                <a:latin typeface="Franklin Gothic Book" panose="020B0503020102020204" pitchFamily="34" charset="0"/>
              </a:rPr>
              <a:t>fotografij sta Damjan Švarc in </a:t>
            </a: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Ivan Leskovšek.</a:t>
            </a:r>
            <a:endParaRPr lang="sl-SI" sz="2000" dirty="0"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258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438</Words>
  <Application>Microsoft Office PowerPoint</Application>
  <PresentationFormat>Širokozaslonsko</PresentationFormat>
  <Paragraphs>60</Paragraphs>
  <Slides>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Franklin Gothic No. 2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Ornik</dc:creator>
  <cp:lastModifiedBy>Uporabnik</cp:lastModifiedBy>
  <cp:revision>39</cp:revision>
  <dcterms:created xsi:type="dcterms:W3CDTF">2021-01-20T08:44:52Z</dcterms:created>
  <dcterms:modified xsi:type="dcterms:W3CDTF">2021-01-25T09:02:39Z</dcterms:modified>
</cp:coreProperties>
</file>